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202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x6gb7XMno7efHG6L+KzTkK1pr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0B6E-048F-453B-8C11-7F6B981946B3}">
  <a:tblStyle styleId="{BC890B6E-048F-453B-8C11-7F6B981946B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>
        <p:guide orient="horz" pos="2591"/>
        <p:guide pos="2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82c90acc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282c90acc7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3282c90acc7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/>
          <p:nvPr/>
        </p:nvSpPr>
        <p:spPr>
          <a:xfrm>
            <a:off x="-1" y="0"/>
            <a:ext cx="12192001" cy="3429000"/>
          </a:xfrm>
          <a:prstGeom prst="rect">
            <a:avLst/>
          </a:prstGeom>
          <a:gradFill>
            <a:gsLst>
              <a:gs pos="0">
                <a:srgbClr val="0F2027"/>
              </a:gs>
              <a:gs pos="50000">
                <a:srgbClr val="203A43"/>
              </a:gs>
              <a:gs pos="100000">
                <a:srgbClr val="2C536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000" y="6410598"/>
            <a:ext cx="720000" cy="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-text">
  <p:cSld name="One-col-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82c90acc7_0_316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3282c90acc7_0_316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g3282c90acc7_0_316"/>
          <p:cNvSpPr txBox="1">
            <a:spLocks noGrp="1"/>
          </p:cNvSpPr>
          <p:nvPr>
            <p:ph type="title"/>
          </p:nvPr>
        </p:nvSpPr>
        <p:spPr>
          <a:xfrm>
            <a:off x="240941" y="365126"/>
            <a:ext cx="11710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3282c90acc7_0_316"/>
          <p:cNvSpPr txBox="1">
            <a:spLocks noGrp="1"/>
          </p:cNvSpPr>
          <p:nvPr>
            <p:ph type="body" idx="1"/>
          </p:nvPr>
        </p:nvSpPr>
        <p:spPr>
          <a:xfrm>
            <a:off x="241300" y="1176338"/>
            <a:ext cx="117093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-three-col-text">
  <p:cSld name="Title-sub-three-col-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82c90acc7_0_321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3282c90acc7_0_321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g3282c90acc7_0_321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282c90acc7_0_321"/>
          <p:cNvSpPr txBox="1">
            <a:spLocks noGrp="1"/>
          </p:cNvSpPr>
          <p:nvPr>
            <p:ph type="body" idx="1"/>
          </p:nvPr>
        </p:nvSpPr>
        <p:spPr>
          <a:xfrm>
            <a:off x="240584" y="1149350"/>
            <a:ext cx="117102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3282c90acc7_0_321"/>
          <p:cNvSpPr txBox="1">
            <a:spLocks noGrp="1"/>
          </p:cNvSpPr>
          <p:nvPr>
            <p:ph type="body" idx="2"/>
          </p:nvPr>
        </p:nvSpPr>
        <p:spPr>
          <a:xfrm>
            <a:off x="241300" y="2273300"/>
            <a:ext cx="3602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g3282c90acc7_0_321"/>
          <p:cNvSpPr txBox="1">
            <a:spLocks noGrp="1"/>
          </p:cNvSpPr>
          <p:nvPr>
            <p:ph type="body" idx="3"/>
          </p:nvPr>
        </p:nvSpPr>
        <p:spPr>
          <a:xfrm>
            <a:off x="4294188" y="2273300"/>
            <a:ext cx="36036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g3282c90acc7_0_321"/>
          <p:cNvSpPr txBox="1">
            <a:spLocks noGrp="1"/>
          </p:cNvSpPr>
          <p:nvPr>
            <p:ph type="body" idx="4"/>
          </p:nvPr>
        </p:nvSpPr>
        <p:spPr>
          <a:xfrm>
            <a:off x="8326438" y="2273300"/>
            <a:ext cx="3602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Squid-Ink">
  <p:cSld name="Category_AWS-Squid-I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82c90acc7_0_329" descr="Squid slide border color.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778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3282c90acc7_0_32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3282c90acc7_0_32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g3282c90acc7_0_329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only_AWS-Squid-Ink">
  <p:cSld name="Text-only_AWS-Squid-I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82c90acc7_0_334" descr="Squid slide border color.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778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3282c90acc7_0_33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3282c90acc7_0_33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3282c90acc7_0_334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Squid-Ink">
  <p:cSld name="Icons_AWS-Squid-I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g3282c90acc7_0_339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85" name="Google Shape;85;g3282c90acc7_0_339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g3282c90acc7_0_339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General Services</a:t>
              </a:r>
              <a:endParaRPr/>
            </a:p>
          </p:txBody>
        </p:sp>
        <p:sp>
          <p:nvSpPr>
            <p:cNvPr id="87" name="Google Shape;87;g3282c90acc7_0_339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88" name="Google Shape;88;g3282c90acc7_0_339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" name="Google Shape;89;g3282c90acc7_0_339" descr="Squid slide border color.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778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282c90acc7_0_33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3282c90acc7_0_33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3282c90acc7_0_33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Galaxy-500">
  <p:cSld name="Category_AWS-Galaxy-500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82c90acc7_0_349" descr="Galaxy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8C4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282c90acc7_0_34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3282c90acc7_0_34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3282c90acc7_0_349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Galaxy-500">
  <p:cSld name="Icons_AWS-Galaxy-500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g3282c90acc7_0_354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00" name="Google Shape;100;g3282c90acc7_0_354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g3282c90acc7_0_354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02" name="Google Shape;102;g3282c90acc7_0_354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03" name="Google Shape;103;g3282c90acc7_0_354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" name="Google Shape;104;g3282c90acc7_0_354" descr="Galaxy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8C4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282c90acc7_0_35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282c90acc7_0_35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g3282c90acc7_0_354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Cosmos-500">
  <p:cSld name="Category_AWS-Cosmos-500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82c90acc7_0_364" descr="Cosmos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E715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3282c90acc7_0_36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282c90acc7_0_36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g3282c90acc7_0_364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Cosmos-500">
  <p:cSld name="Icons_AWS-Cosmos-50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g3282c90acc7_0_369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15" name="Google Shape;115;g3282c90acc7_0_369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3282c90acc7_0_369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17" name="Google Shape;117;g3282c90acc7_0_369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18" name="Google Shape;118;g3282c90acc7_0_369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9" name="Google Shape;119;g3282c90acc7_0_369" descr="Cosmos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E715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282c90acc7_0_36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3282c90acc7_0_36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g3282c90acc7_0_36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Orbit-500">
  <p:cSld name="Category_AWS-Orbit-50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82c90acc7_0_379" descr="Orbit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01A88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282c90acc7_0_37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282c90acc7_0_37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3282c90acc7_0_379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">
  <p:cSld name="본문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/>
          <p:nvPr/>
        </p:nvSpPr>
        <p:spPr>
          <a:xfrm>
            <a:off x="0" y="0"/>
            <a:ext cx="12192001" cy="360000"/>
          </a:xfrm>
          <a:prstGeom prst="rect">
            <a:avLst/>
          </a:prstGeom>
          <a:gradFill>
            <a:gsLst>
              <a:gs pos="0">
                <a:srgbClr val="0F2027"/>
              </a:gs>
              <a:gs pos="50000">
                <a:srgbClr val="203A43"/>
              </a:gs>
              <a:gs pos="100000">
                <a:srgbClr val="2C536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000" y="6410598"/>
            <a:ext cx="720000" cy="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5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Orbit-500">
  <p:cSld name="Icons_AWS-Orbit-500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3282c90acc7_0_384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30" name="Google Shape;130;g3282c90acc7_0_384" descr="Persian green slide border color.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3282c90acc7_0_384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32" name="Google Shape;132;g3282c90acc7_0_384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33" name="Google Shape;133;g3282c90acc7_0_384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4" name="Google Shape;134;g3282c90acc7_0_384" descr="Orbit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01A88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282c90acc7_0_38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3282c90acc7_0_38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3282c90acc7_0_384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Smile-500">
  <p:cSld name="Category_AWS-Smile-50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82c90acc7_0_394" descr="Smi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ED7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282c90acc7_0_39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282c90acc7_0_39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3282c90acc7_0_394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Smile-500">
  <p:cSld name="Icons_AWS-Smile-500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g3282c90acc7_0_399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45" name="Google Shape;145;g3282c90acc7_0_399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3282c90acc7_0_399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47" name="Google Shape;147;g3282c90acc7_0_399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48" name="Google Shape;148;g3282c90acc7_0_399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" name="Google Shape;149;g3282c90acc7_0_399" descr="Smi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ED7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282c90acc7_0_39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282c90acc7_0_39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3282c90acc7_0_39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Mars-500">
  <p:cSld name="Category_AWS-Mars-500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82c90acc7_0_409" descr="Mars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DD34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282c90acc7_0_40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3282c90acc7_0_40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g3282c90acc7_0_409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Mars-500">
  <p:cSld name="Icons_AWS-Mars-500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3282c90acc7_0_414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60" name="Google Shape;160;g3282c90acc7_0_414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3282c90acc7_0_414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62" name="Google Shape;162;g3282c90acc7_0_414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63" name="Google Shape;163;g3282c90acc7_0_414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4" name="Google Shape;164;g3282c90acc7_0_414" descr="Mars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DD34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282c90acc7_0_41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3282c90acc7_0_41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282c90acc7_0_414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Endor-500">
  <p:cSld name="Category_AWS-Endor-50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82c90acc7_0_424" descr="Endor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7AA1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282c90acc7_0_42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282c90acc7_0_42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g3282c90acc7_0_424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Endor-500">
  <p:cSld name="Icons_AWS-Endor-500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3282c90acc7_0_429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75" name="Google Shape;175;g3282c90acc7_0_429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3282c90acc7_0_429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77" name="Google Shape;177;g3282c90acc7_0_429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78" name="Google Shape;178;g3282c90acc7_0_429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" name="Google Shape;179;g3282c90acc7_0_429" descr="Endor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7AA1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282c90acc7_0_42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3282c90acc7_0_42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3282c90acc7_0_42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_Instances_AWS-Smile-500">
  <p:cSld name="Res_Instances_AWS-Smile-500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3282c90acc7_0_439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185" name="Google Shape;185;g3282c90acc7_0_439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3282c90acc7_0_439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187" name="Google Shape;187;g3282c90acc7_0_439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188" name="Google Shape;188;g3282c90acc7_0_439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9" name="Google Shape;189;g3282c90acc7_0_439"/>
            <p:cNvSpPr txBox="1"/>
            <p:nvPr/>
          </p:nvSpPr>
          <p:spPr>
            <a:xfrm>
              <a:off x="241300" y="4049487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Instances</a:t>
              </a:r>
              <a:endParaRPr/>
            </a:p>
          </p:txBody>
        </p:sp>
      </p:grpSp>
      <p:sp>
        <p:nvSpPr>
          <p:cNvPr id="190" name="Google Shape;190;g3282c90acc7_0_439" descr="Smi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ED7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282c90acc7_0_43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3282c90acc7_0_43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282c90acc7_0_43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egory_AWS-Nebula-500">
  <p:cSld name="Category_AWS-Nebula-500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82c90acc7_0_450" descr="Purp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C925D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282c90acc7_0_450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3282c90acc7_0_450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3282c90acc7_0_450"/>
          <p:cNvSpPr txBox="1">
            <a:spLocks noGrp="1"/>
          </p:cNvSpPr>
          <p:nvPr>
            <p:ph type="ctrTitle"/>
          </p:nvPr>
        </p:nvSpPr>
        <p:spPr>
          <a:xfrm>
            <a:off x="291226" y="2069559"/>
            <a:ext cx="81954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_AWS-Nebula-500">
  <p:cSld name="Icons_AWS-Nebula-50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3282c90acc7_0_455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201" name="Google Shape;201;g3282c90acc7_0_455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3282c90acc7_0_455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203" name="Google Shape;203;g3282c90acc7_0_455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204" name="Google Shape;204;g3282c90acc7_0_455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g3282c90acc7_0_455" descr="Purp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C925D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282c90acc7_0_455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3282c90acc7_0_455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3282c90acc7_0_455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간제목">
  <p:cSld name="중간제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rgbClr val="0F2027"/>
              </a:gs>
              <a:gs pos="50000">
                <a:srgbClr val="203A43"/>
              </a:gs>
              <a:gs pos="100000">
                <a:srgbClr val="2C536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000" y="6410599"/>
            <a:ext cx="720000" cy="17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-Icons_AWS-Nebula-500">
  <p:cSld name="Resource-Icons_AWS-Nebula-50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g3282c90acc7_0_465"/>
          <p:cNvGrpSpPr/>
          <p:nvPr/>
        </p:nvGrpSpPr>
        <p:grpSpPr>
          <a:xfrm>
            <a:off x="241300" y="1009650"/>
            <a:ext cx="1984375" cy="4913400"/>
            <a:chOff x="241300" y="1009650"/>
            <a:chExt cx="1984375" cy="4913400"/>
          </a:xfrm>
        </p:grpSpPr>
        <p:sp>
          <p:nvSpPr>
            <p:cNvPr id="211" name="Google Shape;211;g3282c90acc7_0_465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  <p:cxnSp>
          <p:nvCxnSpPr>
            <p:cNvPr id="212" name="Google Shape;212;g3282c90acc7_0_465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" name="Google Shape;213;g3282c90acc7_0_465" descr="Purple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C925D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282c90acc7_0_465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3282c90acc7_0_465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3282c90acc7_0_465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oT-Resources_AWS-Endor-500">
  <p:cSld name="IoT-Resources_AWS-Endor-500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3282c90acc7_0_473"/>
          <p:cNvGrpSpPr/>
          <p:nvPr/>
        </p:nvGrpSpPr>
        <p:grpSpPr>
          <a:xfrm>
            <a:off x="241300" y="1009650"/>
            <a:ext cx="1984375" cy="4913400"/>
            <a:chOff x="241300" y="1009650"/>
            <a:chExt cx="1984375" cy="4913400"/>
          </a:xfrm>
        </p:grpSpPr>
        <p:sp>
          <p:nvSpPr>
            <p:cNvPr id="219" name="Google Shape;219;g3282c90acc7_0_473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IoT Resources</a:t>
              </a:r>
              <a:endParaRPr/>
            </a:p>
          </p:txBody>
        </p:sp>
        <p:cxnSp>
          <p:nvCxnSpPr>
            <p:cNvPr id="220" name="Google Shape;220;g3282c90acc7_0_473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1" name="Google Shape;221;g3282c90acc7_0_473" descr="Endor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7AA1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282c90acc7_0_473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3282c90acc7_0_473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3282c90acc7_0_473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oT-Things_AWS-Endor-500">
  <p:cSld name="IoT-Things_AWS-Endor-500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3282c90acc7_0_481"/>
          <p:cNvGrpSpPr/>
          <p:nvPr/>
        </p:nvGrpSpPr>
        <p:grpSpPr>
          <a:xfrm>
            <a:off x="241300" y="1009650"/>
            <a:ext cx="1984375" cy="4913400"/>
            <a:chOff x="241300" y="1009650"/>
            <a:chExt cx="1984375" cy="4913400"/>
          </a:xfrm>
        </p:grpSpPr>
        <p:sp>
          <p:nvSpPr>
            <p:cNvPr id="227" name="Google Shape;227;g3282c90acc7_0_481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IoT Things</a:t>
              </a:r>
              <a:endParaRPr/>
            </a:p>
          </p:txBody>
        </p:sp>
        <p:cxnSp>
          <p:nvCxnSpPr>
            <p:cNvPr id="228" name="Google Shape;228;g3282c90acc7_0_481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9" name="Google Shape;229;g3282c90acc7_0_481" descr="Endor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7AA1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282c90acc7_0_481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3282c90acc7_0_481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3282c90acc7_0_481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only_AWS-Galaxy-500">
  <p:cSld name="Text-only_AWS-Galaxy-500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82c90acc7_0_489" descr="Galaxy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8C4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282c90acc7_0_48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282c90acc7_0_48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g3282c90acc7_0_489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age-Classes_AWS-Endor-500">
  <p:cSld name="Storage-Classes_AWS-Endor-500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3282c90acc7_0_494"/>
          <p:cNvGrpSpPr/>
          <p:nvPr/>
        </p:nvGrpSpPr>
        <p:grpSpPr>
          <a:xfrm>
            <a:off x="0" y="1009650"/>
            <a:ext cx="12192000" cy="4913400"/>
            <a:chOff x="0" y="1009650"/>
            <a:chExt cx="12192000" cy="4913400"/>
          </a:xfrm>
        </p:grpSpPr>
        <p:sp>
          <p:nvSpPr>
            <p:cNvPr id="240" name="Google Shape;240;g3282c90acc7_0_494"/>
            <p:cNvSpPr/>
            <p:nvPr/>
          </p:nvSpPr>
          <p:spPr>
            <a:xfrm>
              <a:off x="0" y="1009650"/>
              <a:ext cx="12192000" cy="1557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282c90acc7_0_494"/>
            <p:cNvSpPr txBox="1"/>
            <p:nvPr/>
          </p:nvSpPr>
          <p:spPr>
            <a:xfrm>
              <a:off x="241300" y="1465263"/>
              <a:ext cx="1905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Icons</a:t>
              </a:r>
              <a:endParaRPr/>
            </a:p>
          </p:txBody>
        </p:sp>
        <p:sp>
          <p:nvSpPr>
            <p:cNvPr id="242" name="Google Shape;242;g3282c90acc7_0_494"/>
            <p:cNvSpPr txBox="1"/>
            <p:nvPr/>
          </p:nvSpPr>
          <p:spPr>
            <a:xfrm>
              <a:off x="241300" y="28448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Storage Classes</a:t>
              </a:r>
              <a:endParaRPr/>
            </a:p>
          </p:txBody>
        </p:sp>
        <p:cxnSp>
          <p:nvCxnSpPr>
            <p:cNvPr id="243" name="Google Shape;243;g3282c90acc7_0_494"/>
            <p:cNvCxnSpPr/>
            <p:nvPr/>
          </p:nvCxnSpPr>
          <p:spPr>
            <a:xfrm>
              <a:off x="2225675" y="1009650"/>
              <a:ext cx="0" cy="4913400"/>
            </a:xfrm>
            <a:prstGeom prst="straightConnector1">
              <a:avLst/>
            </a:prstGeom>
            <a:noFill/>
            <a:ln w="12700" cap="flat" cmpd="sng">
              <a:solidFill>
                <a:srgbClr val="D5DB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4" name="Google Shape;244;g3282c90acc7_0_494"/>
            <p:cNvSpPr txBox="1"/>
            <p:nvPr/>
          </p:nvSpPr>
          <p:spPr>
            <a:xfrm>
              <a:off x="241300" y="4419600"/>
              <a:ext cx="19050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Icons</a:t>
              </a:r>
              <a:endParaRPr/>
            </a:p>
          </p:txBody>
        </p:sp>
      </p:grpSp>
      <p:sp>
        <p:nvSpPr>
          <p:cNvPr id="245" name="Google Shape;245;g3282c90acc7_0_494" descr="Endor slide border color.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7800" cap="flat" cmpd="sng">
            <a:solidFill>
              <a:srgbClr val="7AA1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282c90acc7_0_49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3282c90acc7_0_49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g3282c90acc7_0_494"/>
          <p:cNvSpPr txBox="1">
            <a:spLocks noGrp="1"/>
          </p:cNvSpPr>
          <p:nvPr>
            <p:ph type="title"/>
          </p:nvPr>
        </p:nvSpPr>
        <p:spPr>
          <a:xfrm>
            <a:off x="240940" y="365126"/>
            <a:ext cx="11614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82c90acc7_0_505"/>
          <p:cNvSpPr txBox="1">
            <a:spLocks noGrp="1"/>
          </p:cNvSpPr>
          <p:nvPr>
            <p:ph type="ftr" idx="11"/>
          </p:nvPr>
        </p:nvSpPr>
        <p:spPr>
          <a:xfrm>
            <a:off x="336720" y="6289500"/>
            <a:ext cx="440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1" name="Google Shape;251;g3282c90acc7_0_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720" y="551423"/>
            <a:ext cx="1003172" cy="60018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282c90acc7_0_505"/>
          <p:cNvSpPr txBox="1">
            <a:spLocks noGrp="1"/>
          </p:cNvSpPr>
          <p:nvPr>
            <p:ph type="ctrTitle"/>
          </p:nvPr>
        </p:nvSpPr>
        <p:spPr>
          <a:xfrm>
            <a:off x="336720" y="3076506"/>
            <a:ext cx="6733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g3282c90acc7_0_505"/>
          <p:cNvSpPr txBox="1">
            <a:spLocks noGrp="1"/>
          </p:cNvSpPr>
          <p:nvPr>
            <p:ph type="subTitle" idx="1"/>
          </p:nvPr>
        </p:nvSpPr>
        <p:spPr>
          <a:xfrm>
            <a:off x="336720" y="3940166"/>
            <a:ext cx="6733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82c90acc7_0_510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3282c90acc7_0_510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g3282c90acc7_0_510"/>
          <p:cNvSpPr txBox="1">
            <a:spLocks noGrp="1"/>
          </p:cNvSpPr>
          <p:nvPr>
            <p:ph type="ctrTitle"/>
          </p:nvPr>
        </p:nvSpPr>
        <p:spPr>
          <a:xfrm>
            <a:off x="336720" y="3050435"/>
            <a:ext cx="6733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282c90acc7_0_510"/>
          <p:cNvSpPr txBox="1">
            <a:spLocks noGrp="1"/>
          </p:cNvSpPr>
          <p:nvPr>
            <p:ph type="subTitle" idx="1"/>
          </p:nvPr>
        </p:nvSpPr>
        <p:spPr>
          <a:xfrm>
            <a:off x="336720" y="3914095"/>
            <a:ext cx="6733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464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-two-col-text">
  <p:cSld name="Title-sub-two-col-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82c90acc7_0_515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282c90acc7_0_515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g3282c90acc7_0_515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3282c90acc7_0_515"/>
          <p:cNvSpPr txBox="1">
            <a:spLocks noGrp="1"/>
          </p:cNvSpPr>
          <p:nvPr>
            <p:ph type="body" idx="1"/>
          </p:nvPr>
        </p:nvSpPr>
        <p:spPr>
          <a:xfrm>
            <a:off x="241300" y="1149350"/>
            <a:ext cx="117093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g3282c90acc7_0_515"/>
          <p:cNvSpPr txBox="1">
            <a:spLocks noGrp="1"/>
          </p:cNvSpPr>
          <p:nvPr>
            <p:ph type="body" idx="2"/>
          </p:nvPr>
        </p:nvSpPr>
        <p:spPr>
          <a:xfrm>
            <a:off x="241300" y="2273300"/>
            <a:ext cx="5669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3282c90acc7_0_515"/>
          <p:cNvSpPr txBox="1">
            <a:spLocks noGrp="1"/>
          </p:cNvSpPr>
          <p:nvPr>
            <p:ph type="body" idx="3"/>
          </p:nvPr>
        </p:nvSpPr>
        <p:spPr>
          <a:xfrm>
            <a:off x="6281738" y="2273300"/>
            <a:ext cx="5669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2c90acc7_0_522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3282c90acc7_0_522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82c90acc7_0_525"/>
          <p:cNvSpPr txBox="1">
            <a:spLocks noGrp="1"/>
          </p:cNvSpPr>
          <p:nvPr>
            <p:ph type="title"/>
          </p:nvPr>
        </p:nvSpPr>
        <p:spPr>
          <a:xfrm>
            <a:off x="365760" y="301751"/>
            <a:ext cx="6613200" cy="6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3282c90acc7_0_525"/>
          <p:cNvSpPr/>
          <p:nvPr/>
        </p:nvSpPr>
        <p:spPr>
          <a:xfrm>
            <a:off x="7348648" y="978647"/>
            <a:ext cx="4360200" cy="4360200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rgbClr val="BA6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하위제목">
  <p:cSld name="하위제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/>
          <p:nvPr/>
        </p:nvSpPr>
        <p:spPr>
          <a:xfrm>
            <a:off x="0" y="3429000"/>
            <a:ext cx="12192001" cy="3429000"/>
          </a:xfrm>
          <a:prstGeom prst="rect">
            <a:avLst/>
          </a:prstGeom>
          <a:gradFill>
            <a:gsLst>
              <a:gs pos="0">
                <a:srgbClr val="0F2027"/>
              </a:gs>
              <a:gs pos="50000">
                <a:srgbClr val="203A43"/>
              </a:gs>
              <a:gs pos="100000">
                <a:srgbClr val="2C536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000" y="6410599"/>
            <a:ext cx="720000" cy="17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282c90acc7_0_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" y="0"/>
            <a:ext cx="121703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282c90acc7_0_5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3282c90acc7_0_5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g3282c90acc7_0_5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3282c90acc7_0_5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3282c90acc7_0_5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's New">
  <p:cSld name="What's New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282c90acc7_0_286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3282c90acc7_0_286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3282c90acc7_0_286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3282c90acc7_0_286"/>
          <p:cNvSpPr txBox="1">
            <a:spLocks noGrp="1"/>
          </p:cNvSpPr>
          <p:nvPr>
            <p:ph type="body" idx="1"/>
          </p:nvPr>
        </p:nvSpPr>
        <p:spPr>
          <a:xfrm>
            <a:off x="240584" y="1149350"/>
            <a:ext cx="117102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3282c90acc7_0_286"/>
          <p:cNvSpPr txBox="1">
            <a:spLocks noGrp="1"/>
          </p:cNvSpPr>
          <p:nvPr>
            <p:ph type="body" idx="2"/>
          </p:nvPr>
        </p:nvSpPr>
        <p:spPr>
          <a:xfrm>
            <a:off x="241300" y="2273300"/>
            <a:ext cx="3602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3282c90acc7_0_286"/>
          <p:cNvSpPr txBox="1">
            <a:spLocks noGrp="1"/>
          </p:cNvSpPr>
          <p:nvPr>
            <p:ph type="body" idx="3"/>
          </p:nvPr>
        </p:nvSpPr>
        <p:spPr>
          <a:xfrm>
            <a:off x="4294188" y="2273300"/>
            <a:ext cx="36036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3282c90acc7_0_286"/>
          <p:cNvSpPr txBox="1">
            <a:spLocks noGrp="1"/>
          </p:cNvSpPr>
          <p:nvPr>
            <p:ph type="body" idx="4"/>
          </p:nvPr>
        </p:nvSpPr>
        <p:spPr>
          <a:xfrm>
            <a:off x="8326438" y="2273300"/>
            <a:ext cx="3602100" cy="3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282c90acc7_0_294"/>
          <p:cNvSpPr txBox="1">
            <a:spLocks noGrp="1"/>
          </p:cNvSpPr>
          <p:nvPr>
            <p:ph type="title"/>
          </p:nvPr>
        </p:nvSpPr>
        <p:spPr>
          <a:xfrm>
            <a:off x="240941" y="365126"/>
            <a:ext cx="11710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3282c90acc7_0_294"/>
          <p:cNvSpPr txBox="1">
            <a:spLocks noGrp="1"/>
          </p:cNvSpPr>
          <p:nvPr>
            <p:ph type="body" idx="1"/>
          </p:nvPr>
        </p:nvSpPr>
        <p:spPr>
          <a:xfrm>
            <a:off x="241300" y="1176338"/>
            <a:ext cx="117093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3282c90acc7_0_294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3282c90acc7_0_294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-text">
  <p:cSld name="Two-col-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282c90acc7_0_299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3282c90acc7_0_299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g3282c90acc7_0_299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3282c90acc7_0_299"/>
          <p:cNvSpPr txBox="1">
            <a:spLocks noGrp="1"/>
          </p:cNvSpPr>
          <p:nvPr>
            <p:ph type="body" idx="1"/>
          </p:nvPr>
        </p:nvSpPr>
        <p:spPr>
          <a:xfrm>
            <a:off x="241300" y="1176338"/>
            <a:ext cx="56691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3282c90acc7_0_299"/>
          <p:cNvSpPr txBox="1">
            <a:spLocks noGrp="1"/>
          </p:cNvSpPr>
          <p:nvPr>
            <p:ph type="body" idx="2"/>
          </p:nvPr>
        </p:nvSpPr>
        <p:spPr>
          <a:xfrm>
            <a:off x="6281738" y="1176338"/>
            <a:ext cx="56691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three-col-text">
  <p:cSld name="Title-three-col-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82c90acc7_0_305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3282c90acc7_0_305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g3282c90acc7_0_305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3282c90acc7_0_305"/>
          <p:cNvSpPr txBox="1">
            <a:spLocks noGrp="1"/>
          </p:cNvSpPr>
          <p:nvPr>
            <p:ph type="body" idx="1"/>
          </p:nvPr>
        </p:nvSpPr>
        <p:spPr>
          <a:xfrm>
            <a:off x="241300" y="1176338"/>
            <a:ext cx="36021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3282c90acc7_0_305"/>
          <p:cNvSpPr txBox="1">
            <a:spLocks noGrp="1"/>
          </p:cNvSpPr>
          <p:nvPr>
            <p:ph type="body" idx="2"/>
          </p:nvPr>
        </p:nvSpPr>
        <p:spPr>
          <a:xfrm>
            <a:off x="4294188" y="1176338"/>
            <a:ext cx="36036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3282c90acc7_0_305"/>
          <p:cNvSpPr txBox="1">
            <a:spLocks noGrp="1"/>
          </p:cNvSpPr>
          <p:nvPr>
            <p:ph type="body" idx="3"/>
          </p:nvPr>
        </p:nvSpPr>
        <p:spPr>
          <a:xfrm>
            <a:off x="8326438" y="1176338"/>
            <a:ext cx="36021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only">
  <p:cSld name="Title-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82c90acc7_0_312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3282c90acc7_0_312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3282c90acc7_0_312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28329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3282c90acc7_0_28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36720" y="6335089"/>
            <a:ext cx="348826" cy="2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282c90acc7_0_280"/>
          <p:cNvSpPr txBox="1">
            <a:spLocks noGrp="1"/>
          </p:cNvSpPr>
          <p:nvPr>
            <p:ph type="ftr" idx="11"/>
          </p:nvPr>
        </p:nvSpPr>
        <p:spPr>
          <a:xfrm>
            <a:off x="4038600" y="62895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g3282c90acc7_0_280"/>
          <p:cNvSpPr txBox="1">
            <a:spLocks noGrp="1"/>
          </p:cNvSpPr>
          <p:nvPr>
            <p:ph type="sldNum" idx="12"/>
          </p:nvPr>
        </p:nvSpPr>
        <p:spPr>
          <a:xfrm>
            <a:off x="9112080" y="628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g3282c90acc7_0_280"/>
          <p:cNvSpPr txBox="1">
            <a:spLocks noGrp="1"/>
          </p:cNvSpPr>
          <p:nvPr>
            <p:ph type="title"/>
          </p:nvPr>
        </p:nvSpPr>
        <p:spPr>
          <a:xfrm>
            <a:off x="241300" y="365125"/>
            <a:ext cx="11709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g3282c90acc7_0_280"/>
          <p:cNvSpPr txBox="1">
            <a:spLocks noGrp="1"/>
          </p:cNvSpPr>
          <p:nvPr>
            <p:ph type="body" idx="1"/>
          </p:nvPr>
        </p:nvSpPr>
        <p:spPr>
          <a:xfrm>
            <a:off x="241300" y="1176338"/>
            <a:ext cx="11709300" cy="47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5.png"/><Relationship Id="rId3" Type="http://schemas.openxmlformats.org/officeDocument/2006/relationships/image" Target="../media/image46.png"/><Relationship Id="rId21" Type="http://schemas.openxmlformats.org/officeDocument/2006/relationships/image" Target="../media/image91.png"/><Relationship Id="rId7" Type="http://schemas.openxmlformats.org/officeDocument/2006/relationships/image" Target="../media/image81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7.png"/><Relationship Id="rId20" Type="http://schemas.openxmlformats.org/officeDocument/2006/relationships/image" Target="../media/image18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36.png"/><Relationship Id="rId5" Type="http://schemas.openxmlformats.org/officeDocument/2006/relationships/image" Target="../media/image79.png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10" Type="http://schemas.openxmlformats.org/officeDocument/2006/relationships/image" Target="../media/image23.png"/><Relationship Id="rId19" Type="http://schemas.openxmlformats.org/officeDocument/2006/relationships/image" Target="../media/image90.png"/><Relationship Id="rId4" Type="http://schemas.openxmlformats.org/officeDocument/2006/relationships/image" Target="../media/image25.png"/><Relationship Id="rId9" Type="http://schemas.openxmlformats.org/officeDocument/2006/relationships/image" Target="../media/image58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38.png"/><Relationship Id="rId1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01.png"/><Relationship Id="rId10" Type="http://schemas.openxmlformats.org/officeDocument/2006/relationships/image" Target="../media/image37.png"/><Relationship Id="rId19" Type="http://schemas.openxmlformats.org/officeDocument/2006/relationships/image" Target="../media/image17.png"/><Relationship Id="rId4" Type="http://schemas.openxmlformats.org/officeDocument/2006/relationships/image" Target="../media/image105.png"/><Relationship Id="rId9" Type="http://schemas.openxmlformats.org/officeDocument/2006/relationships/image" Target="../media/image73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13.png"/><Relationship Id="rId10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18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79.pn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8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93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130.png"/><Relationship Id="rId4" Type="http://schemas.openxmlformats.org/officeDocument/2006/relationships/image" Target="../media/image93.png"/><Relationship Id="rId9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3" Type="http://schemas.openxmlformats.org/officeDocument/2006/relationships/image" Target="../media/image55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35.png"/><Relationship Id="rId5" Type="http://schemas.openxmlformats.org/officeDocument/2006/relationships/image" Target="../media/image22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image" Target="../media/image21.png"/><Relationship Id="rId1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8.png"/><Relationship Id="rId5" Type="http://schemas.openxmlformats.org/officeDocument/2006/relationships/image" Target="../media/image142.png"/><Relationship Id="rId10" Type="http://schemas.openxmlformats.org/officeDocument/2006/relationships/image" Target="../media/image76.png"/><Relationship Id="rId4" Type="http://schemas.openxmlformats.org/officeDocument/2006/relationships/image" Target="../media/image141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3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86.png"/><Relationship Id="rId5" Type="http://schemas.openxmlformats.org/officeDocument/2006/relationships/image" Target="../media/image146.png"/><Relationship Id="rId10" Type="http://schemas.openxmlformats.org/officeDocument/2006/relationships/image" Target="../media/image83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54.png"/><Relationship Id="rId10" Type="http://schemas.openxmlformats.org/officeDocument/2006/relationships/image" Target="../media/image151.png"/><Relationship Id="rId4" Type="http://schemas.openxmlformats.org/officeDocument/2006/relationships/image" Target="../media/image31.png"/><Relationship Id="rId9" Type="http://schemas.openxmlformats.org/officeDocument/2006/relationships/image" Target="../media/image60.png"/><Relationship Id="rId1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7.png"/><Relationship Id="rId3" Type="http://schemas.openxmlformats.org/officeDocument/2006/relationships/image" Target="../media/image25.png"/><Relationship Id="rId7" Type="http://schemas.openxmlformats.org/officeDocument/2006/relationships/image" Target="../media/image134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56.png"/><Relationship Id="rId5" Type="http://schemas.openxmlformats.org/officeDocument/2006/relationships/image" Target="../media/image153.png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image" Target="../media/image80.png"/><Relationship Id="rId14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3" Type="http://schemas.openxmlformats.org/officeDocument/2006/relationships/image" Target="../media/image160.png"/><Relationship Id="rId21" Type="http://schemas.openxmlformats.org/officeDocument/2006/relationships/image" Target="../media/image25.png"/><Relationship Id="rId7" Type="http://schemas.openxmlformats.org/officeDocument/2006/relationships/image" Target="../media/image164.png"/><Relationship Id="rId12" Type="http://schemas.openxmlformats.org/officeDocument/2006/relationships/image" Target="../media/image167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6.png"/><Relationship Id="rId24" Type="http://schemas.openxmlformats.org/officeDocument/2006/relationships/image" Target="../media/image175.png"/><Relationship Id="rId5" Type="http://schemas.openxmlformats.org/officeDocument/2006/relationships/image" Target="../media/image162.png"/><Relationship Id="rId15" Type="http://schemas.openxmlformats.org/officeDocument/2006/relationships/image" Target="../media/image169.png"/><Relationship Id="rId23" Type="http://schemas.openxmlformats.org/officeDocument/2006/relationships/image" Target="../media/image27.png"/><Relationship Id="rId10" Type="http://schemas.openxmlformats.org/officeDocument/2006/relationships/image" Target="../media/image24.png"/><Relationship Id="rId19" Type="http://schemas.openxmlformats.org/officeDocument/2006/relationships/image" Target="../media/image173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Relationship Id="rId14" Type="http://schemas.openxmlformats.org/officeDocument/2006/relationships/image" Target="../media/image28.png"/><Relationship Id="rId22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2.png"/><Relationship Id="rId18" Type="http://schemas.openxmlformats.org/officeDocument/2006/relationships/image" Target="../media/image137.png"/><Relationship Id="rId3" Type="http://schemas.openxmlformats.org/officeDocument/2006/relationships/image" Target="../media/image176.png"/><Relationship Id="rId21" Type="http://schemas.openxmlformats.org/officeDocument/2006/relationships/image" Target="../media/image34.png"/><Relationship Id="rId7" Type="http://schemas.openxmlformats.org/officeDocument/2006/relationships/image" Target="../media/image41.png"/><Relationship Id="rId12" Type="http://schemas.openxmlformats.org/officeDocument/2006/relationships/image" Target="../media/image181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8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0.png"/><Relationship Id="rId5" Type="http://schemas.openxmlformats.org/officeDocument/2006/relationships/image" Target="../media/image43.png"/><Relationship Id="rId15" Type="http://schemas.openxmlformats.org/officeDocument/2006/relationships/image" Target="../media/image44.png"/><Relationship Id="rId10" Type="http://schemas.openxmlformats.org/officeDocument/2006/relationships/image" Target="../media/image179.png"/><Relationship Id="rId19" Type="http://schemas.openxmlformats.org/officeDocument/2006/relationships/image" Target="../media/image140.png"/><Relationship Id="rId4" Type="http://schemas.openxmlformats.org/officeDocument/2006/relationships/image" Target="../media/image40.png"/><Relationship Id="rId9" Type="http://schemas.openxmlformats.org/officeDocument/2006/relationships/image" Target="../media/image178.png"/><Relationship Id="rId14" Type="http://schemas.openxmlformats.org/officeDocument/2006/relationships/image" Target="../media/image14.png"/><Relationship Id="rId2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1.png"/><Relationship Id="rId18" Type="http://schemas.openxmlformats.org/officeDocument/2006/relationships/image" Target="../media/image11.png"/><Relationship Id="rId26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66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65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9.png"/><Relationship Id="rId24" Type="http://schemas.openxmlformats.org/officeDocument/2006/relationships/image" Target="../media/image10.png"/><Relationship Id="rId5" Type="http://schemas.openxmlformats.org/officeDocument/2006/relationships/image" Target="../media/image9.png"/><Relationship Id="rId15" Type="http://schemas.openxmlformats.org/officeDocument/2006/relationships/image" Target="../media/image63.png"/><Relationship Id="rId23" Type="http://schemas.openxmlformats.org/officeDocument/2006/relationships/image" Target="../media/image34.png"/><Relationship Id="rId28" Type="http://schemas.openxmlformats.org/officeDocument/2006/relationships/image" Target="../media/image35.png"/><Relationship Id="rId10" Type="http://schemas.openxmlformats.org/officeDocument/2006/relationships/image" Target="../media/image58.png"/><Relationship Id="rId19" Type="http://schemas.openxmlformats.org/officeDocument/2006/relationships/image" Target="../media/image32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7.png"/><Relationship Id="rId27" Type="http://schemas.openxmlformats.org/officeDocument/2006/relationships/image" Target="../media/image70.png"/><Relationship Id="rId30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"/>
          <p:cNvSpPr txBox="1">
            <a:spLocks noGrp="1"/>
          </p:cNvSpPr>
          <p:nvPr>
            <p:ph type="title" idx="4294967295"/>
          </p:nvPr>
        </p:nvSpPr>
        <p:spPr>
          <a:xfrm>
            <a:off x="838200" y="2725511"/>
            <a:ext cx="1051560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KT Cloud Icons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84" name="Google Shape;284;p1"/>
          <p:cNvSpPr txBox="1"/>
          <p:nvPr/>
        </p:nvSpPr>
        <p:spPr>
          <a:xfrm>
            <a:off x="838200" y="3429000"/>
            <a:ext cx="4455884" cy="50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128"/>
              </a:buClr>
              <a:buSzPct val="100000"/>
              <a:buFont typeface="Arial"/>
              <a:buNone/>
            </a:pPr>
            <a:r>
              <a:rPr lang="en-US" sz="2000" b="0" i="0" u="none" strike="noStrike" cap="none">
                <a:solidFill>
                  <a:srgbClr val="102128"/>
                </a:solidFill>
                <a:latin typeface="Arial"/>
                <a:ea typeface="Arial"/>
                <a:cs typeface="Arial"/>
                <a:sym typeface="Arial"/>
              </a:rPr>
              <a:t>Version 1.2</a:t>
            </a:r>
            <a:endParaRPr sz="2000" b="0" i="0" u="none" strike="noStrike" cap="none">
              <a:solidFill>
                <a:srgbClr val="1021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Console products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"/>
          <p:cNvSpPr txBox="1"/>
          <p:nvPr/>
        </p:nvSpPr>
        <p:spPr>
          <a:xfrm>
            <a:off x="2177340" y="1686019"/>
            <a:ext cx="2773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14"/>
          <p:cNvSpPr txBox="1"/>
          <p:nvPr/>
        </p:nvSpPr>
        <p:spPr>
          <a:xfrm>
            <a:off x="3179595" y="1686019"/>
            <a:ext cx="4328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14"/>
          <p:cNvSpPr txBox="1"/>
          <p:nvPr/>
        </p:nvSpPr>
        <p:spPr>
          <a:xfrm>
            <a:off x="4207497" y="1686019"/>
            <a:ext cx="5370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5382076" y="1686019"/>
            <a:ext cx="3478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14"/>
          <p:cNvSpPr txBox="1"/>
          <p:nvPr/>
        </p:nvSpPr>
        <p:spPr>
          <a:xfrm>
            <a:off x="6535014" y="1686019"/>
            <a:ext cx="2019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14"/>
          <p:cNvSpPr txBox="1"/>
          <p:nvPr/>
        </p:nvSpPr>
        <p:spPr>
          <a:xfrm>
            <a:off x="7364943" y="1686019"/>
            <a:ext cx="70211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Zadara 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4"/>
          <p:cNvSpPr txBox="1"/>
          <p:nvPr/>
        </p:nvSpPr>
        <p:spPr>
          <a:xfrm>
            <a:off x="8729477" y="1686019"/>
            <a:ext cx="1330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14"/>
          <p:cNvSpPr txBox="1"/>
          <p:nvPr/>
        </p:nvSpPr>
        <p:spPr>
          <a:xfrm>
            <a:off x="9670816" y="1686019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endParaRPr/>
          </a:p>
        </p:txBody>
      </p:sp>
      <p:pic>
        <p:nvPicPr>
          <p:cNvPr id="516" name="Google Shape;5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7" y="1269006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4"/>
          <p:cNvSpPr txBox="1"/>
          <p:nvPr/>
        </p:nvSpPr>
        <p:spPr>
          <a:xfrm>
            <a:off x="2110815" y="3126019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</a:t>
            </a:r>
            <a:endParaRPr/>
          </a:p>
        </p:txBody>
      </p:sp>
      <p:sp>
        <p:nvSpPr>
          <p:cNvPr id="518" name="Google Shape;518;p14"/>
          <p:cNvSpPr txBox="1"/>
          <p:nvPr/>
        </p:nvSpPr>
        <p:spPr>
          <a:xfrm>
            <a:off x="3093033" y="3126019"/>
            <a:ext cx="6059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 pro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14"/>
          <p:cNvSpPr txBox="1"/>
          <p:nvPr/>
        </p:nvSpPr>
        <p:spPr>
          <a:xfrm>
            <a:off x="4179445" y="3126019"/>
            <a:ext cx="5931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14"/>
          <p:cNvSpPr txBox="1"/>
          <p:nvPr/>
        </p:nvSpPr>
        <p:spPr>
          <a:xfrm>
            <a:off x="5437380" y="3126019"/>
            <a:ext cx="2372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GSLB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14"/>
          <p:cNvSpPr txBox="1"/>
          <p:nvPr/>
        </p:nvSpPr>
        <p:spPr>
          <a:xfrm>
            <a:off x="6299373" y="3126019"/>
            <a:ext cx="67326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Standard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14"/>
          <p:cNvSpPr txBox="1"/>
          <p:nvPr/>
        </p:nvSpPr>
        <p:spPr>
          <a:xfrm>
            <a:off x="7439483" y="3126019"/>
            <a:ext cx="5530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Global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14"/>
          <p:cNvSpPr txBox="1"/>
          <p:nvPr/>
        </p:nvSpPr>
        <p:spPr>
          <a:xfrm>
            <a:off x="8748713" y="3126019"/>
            <a:ext cx="945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9628337" y="3126019"/>
            <a:ext cx="49532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backup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14"/>
          <p:cNvSpPr txBox="1"/>
          <p:nvPr/>
        </p:nvSpPr>
        <p:spPr>
          <a:xfrm>
            <a:off x="2110815" y="4566019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블록체인</a:t>
            </a:r>
            <a:endParaRPr/>
          </a:p>
        </p:txBody>
      </p:sp>
      <p:sp>
        <p:nvSpPr>
          <p:cNvPr id="526" name="Google Shape;526;p14"/>
          <p:cNvSpPr txBox="1"/>
          <p:nvPr/>
        </p:nvSpPr>
        <p:spPr>
          <a:xfrm>
            <a:off x="3143527" y="4566019"/>
            <a:ext cx="50494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PhisingNet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14"/>
          <p:cNvSpPr txBox="1"/>
          <p:nvPr/>
        </p:nvSpPr>
        <p:spPr>
          <a:xfrm>
            <a:off x="4201085" y="4566019"/>
            <a:ext cx="54983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 Raider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14"/>
          <p:cNvSpPr txBox="1"/>
          <p:nvPr/>
        </p:nvSpPr>
        <p:spPr>
          <a:xfrm>
            <a:off x="5272270" y="4566019"/>
            <a:ext cx="5674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Marketplace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14"/>
          <p:cNvSpPr txBox="1"/>
          <p:nvPr/>
        </p:nvSpPr>
        <p:spPr>
          <a:xfrm>
            <a:off x="6462879" y="4566019"/>
            <a:ext cx="34624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appster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14"/>
          <p:cNvSpPr txBox="1"/>
          <p:nvPr/>
        </p:nvSpPr>
        <p:spPr>
          <a:xfrm>
            <a:off x="7558105" y="4566019"/>
            <a:ext cx="31579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engine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8607649" y="4566019"/>
            <a:ext cx="37670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14"/>
          <p:cNvSpPr txBox="1"/>
          <p:nvPr/>
        </p:nvSpPr>
        <p:spPr>
          <a:xfrm>
            <a:off x="9757379" y="4566019"/>
            <a:ext cx="23724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daisy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4"/>
          <p:cNvSpPr txBox="1"/>
          <p:nvPr/>
        </p:nvSpPr>
        <p:spPr>
          <a:xfrm>
            <a:off x="2076351" y="6006019"/>
            <a:ext cx="47929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제휴Cloud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4" name="Google Shape;5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6007" y="1269006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5572" y="1269006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5572" y="2709007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7089" y="415164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96007" y="415164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9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36000" y="274856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17082" y="274856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6000" y="2709001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36000" y="5628562"/>
            <a:ext cx="360000" cy="2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43775" y="4151640"/>
            <a:ext cx="184451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36000" y="4151634"/>
            <a:ext cx="360000" cy="36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56000" y="2709001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36000" y="2709000"/>
            <a:ext cx="360000" cy="36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16000" y="126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696000" y="419120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616000" y="1308568"/>
            <a:ext cx="360000" cy="2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616000" y="419120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536000" y="419120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76000" y="2709001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336654" y="2709007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376000" y="415163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57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4"/>
          <p:cNvSpPr/>
          <p:nvPr/>
        </p:nvSpPr>
        <p:spPr>
          <a:xfrm>
            <a:off x="5902326" y="965200"/>
            <a:ext cx="234950" cy="44450"/>
          </a:xfrm>
          <a:custGeom>
            <a:avLst/>
            <a:gdLst/>
            <a:ahLst/>
            <a:cxnLst/>
            <a:rect l="l" t="t" r="r" b="b"/>
            <a:pathLst>
              <a:path w="1275" h="238" extrusionOk="0">
                <a:moveTo>
                  <a:pt x="1275" y="0"/>
                </a:moveTo>
                <a:cubicBezTo>
                  <a:pt x="1275" y="131"/>
                  <a:pt x="990" y="238"/>
                  <a:pt x="638" y="238"/>
                </a:cubicBezTo>
                <a:cubicBezTo>
                  <a:pt x="285" y="238"/>
                  <a:pt x="0" y="131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14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Console Products</a:t>
            </a:r>
            <a:endParaRPr/>
          </a:p>
        </p:txBody>
      </p:sp>
      <p:pic>
        <p:nvPicPr>
          <p:cNvPr id="559" name="Google Shape;559;p1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369928" y="1266368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216000" y="558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296007" y="5589000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4"/>
          <p:cNvSpPr txBox="1"/>
          <p:nvPr/>
        </p:nvSpPr>
        <p:spPr>
          <a:xfrm>
            <a:off x="3165969" y="6006019"/>
            <a:ext cx="4600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Lake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14"/>
          <p:cNvSpPr txBox="1"/>
          <p:nvPr/>
        </p:nvSpPr>
        <p:spPr>
          <a:xfrm>
            <a:off x="4169829" y="6006018"/>
            <a:ext cx="61234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Devops Suite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5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5"/>
          <p:cNvSpPr txBox="1"/>
          <p:nvPr/>
        </p:nvSpPr>
        <p:spPr>
          <a:xfrm>
            <a:off x="1692435" y="3110945"/>
            <a:ext cx="5177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GPU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5"/>
          <p:cNvSpPr txBox="1"/>
          <p:nvPr/>
        </p:nvSpPr>
        <p:spPr>
          <a:xfrm>
            <a:off x="737340" y="3110945"/>
            <a:ext cx="2773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15"/>
          <p:cNvSpPr txBox="1"/>
          <p:nvPr/>
        </p:nvSpPr>
        <p:spPr>
          <a:xfrm>
            <a:off x="2789712" y="3110945"/>
            <a:ext cx="5001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4016614" y="3110945"/>
            <a:ext cx="19877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HPC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15"/>
          <p:cNvSpPr txBox="1"/>
          <p:nvPr/>
        </p:nvSpPr>
        <p:spPr>
          <a:xfrm>
            <a:off x="4802463" y="3110945"/>
            <a:ext cx="78707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Baremetal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15"/>
          <p:cNvSpPr txBox="1"/>
          <p:nvPr/>
        </p:nvSpPr>
        <p:spPr>
          <a:xfrm>
            <a:off x="6050778" y="3110945"/>
            <a:ext cx="4504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5" name="Google Shape;5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978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132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33494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6"/>
          <p:cNvSpPr txBox="1"/>
          <p:nvPr/>
        </p:nvSpPr>
        <p:spPr>
          <a:xfrm>
            <a:off x="1457340" y="1670945"/>
            <a:ext cx="2773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16"/>
          <p:cNvSpPr txBox="1"/>
          <p:nvPr/>
        </p:nvSpPr>
        <p:spPr>
          <a:xfrm>
            <a:off x="2955850" y="1670945"/>
            <a:ext cx="16030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16"/>
          <p:cNvSpPr txBox="1"/>
          <p:nvPr/>
        </p:nvSpPr>
        <p:spPr>
          <a:xfrm>
            <a:off x="3827459" y="1670945"/>
            <a:ext cx="57708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(가상라우터)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16"/>
          <p:cNvSpPr txBox="1"/>
          <p:nvPr/>
        </p:nvSpPr>
        <p:spPr>
          <a:xfrm>
            <a:off x="5010052" y="1670945"/>
            <a:ext cx="3718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(템플릿)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16"/>
          <p:cNvSpPr txBox="1"/>
          <p:nvPr/>
        </p:nvSpPr>
        <p:spPr>
          <a:xfrm>
            <a:off x="6070816" y="167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16"/>
          <p:cNvSpPr txBox="1"/>
          <p:nvPr/>
        </p:nvSpPr>
        <p:spPr>
          <a:xfrm>
            <a:off x="7146810" y="1670945"/>
            <a:ext cx="4183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16"/>
          <p:cNvSpPr txBox="1"/>
          <p:nvPr/>
        </p:nvSpPr>
        <p:spPr>
          <a:xfrm>
            <a:off x="8270891" y="1670945"/>
            <a:ext cx="3302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16"/>
          <p:cNvSpPr txBox="1"/>
          <p:nvPr/>
        </p:nvSpPr>
        <p:spPr>
          <a:xfrm>
            <a:off x="9228261" y="1670945"/>
            <a:ext cx="5754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MS-SQL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16"/>
          <p:cNvSpPr txBox="1"/>
          <p:nvPr/>
        </p:nvSpPr>
        <p:spPr>
          <a:xfrm>
            <a:off x="10384406" y="1670945"/>
            <a:ext cx="4231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 error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16"/>
          <p:cNvSpPr txBox="1"/>
          <p:nvPr/>
        </p:nvSpPr>
        <p:spPr>
          <a:xfrm>
            <a:off x="2938217" y="2750945"/>
            <a:ext cx="19556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Disk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16"/>
          <p:cNvSpPr txBox="1"/>
          <p:nvPr/>
        </p:nvSpPr>
        <p:spPr>
          <a:xfrm>
            <a:off x="3973332" y="2750945"/>
            <a:ext cx="2853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(HDD)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16"/>
          <p:cNvSpPr txBox="1"/>
          <p:nvPr/>
        </p:nvSpPr>
        <p:spPr>
          <a:xfrm>
            <a:off x="5070967" y="2750945"/>
            <a:ext cx="250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(SSD)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16"/>
          <p:cNvSpPr txBox="1"/>
          <p:nvPr/>
        </p:nvSpPr>
        <p:spPr>
          <a:xfrm>
            <a:off x="5859223" y="2750945"/>
            <a:ext cx="8335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(SSD-provisioned)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16"/>
          <p:cNvSpPr txBox="1"/>
          <p:nvPr/>
        </p:nvSpPr>
        <p:spPr>
          <a:xfrm>
            <a:off x="7202111" y="2750945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스냅샷</a:t>
            </a:r>
            <a:endParaRPr/>
          </a:p>
        </p:txBody>
      </p:sp>
      <p:sp>
        <p:nvSpPr>
          <p:cNvPr id="599" name="Google Shape;599;p16"/>
          <p:cNvSpPr txBox="1"/>
          <p:nvPr/>
        </p:nvSpPr>
        <p:spPr>
          <a:xfrm>
            <a:off x="8172307" y="2750945"/>
            <a:ext cx="52738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16"/>
          <p:cNvSpPr txBox="1"/>
          <p:nvPr/>
        </p:nvSpPr>
        <p:spPr>
          <a:xfrm>
            <a:off x="2835625" y="4190945"/>
            <a:ext cx="4007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GPU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16"/>
          <p:cNvSpPr txBox="1"/>
          <p:nvPr/>
        </p:nvSpPr>
        <p:spPr>
          <a:xfrm>
            <a:off x="2848850" y="5630945"/>
            <a:ext cx="3831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16"/>
          <p:cNvSpPr txBox="1"/>
          <p:nvPr/>
        </p:nvSpPr>
        <p:spPr>
          <a:xfrm>
            <a:off x="1337119" y="4190945"/>
            <a:ext cx="5177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GPU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16"/>
          <p:cNvSpPr txBox="1"/>
          <p:nvPr/>
        </p:nvSpPr>
        <p:spPr>
          <a:xfrm>
            <a:off x="1345932" y="5630945"/>
            <a:ext cx="5001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4" name="Google Shape;604;p16"/>
          <p:cNvCxnSpPr/>
          <p:nvPr/>
        </p:nvCxnSpPr>
        <p:spPr>
          <a:xfrm>
            <a:off x="2313800" y="1269000"/>
            <a:ext cx="0" cy="180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5" name="Google Shape;605;p16"/>
          <p:cNvCxnSpPr/>
          <p:nvPr/>
        </p:nvCxnSpPr>
        <p:spPr>
          <a:xfrm>
            <a:off x="2313800" y="378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p16"/>
          <p:cNvCxnSpPr/>
          <p:nvPr/>
        </p:nvCxnSpPr>
        <p:spPr>
          <a:xfrm>
            <a:off x="2313800" y="522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7" name="Google Shape;607;p16"/>
          <p:cNvSpPr txBox="1"/>
          <p:nvPr/>
        </p:nvSpPr>
        <p:spPr>
          <a:xfrm>
            <a:off x="9338067" y="2750945"/>
            <a:ext cx="3558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VIP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(가상IP)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16"/>
          <p:cNvSpPr txBox="1"/>
          <p:nvPr/>
        </p:nvSpPr>
        <p:spPr>
          <a:xfrm>
            <a:off x="10519860" y="2750945"/>
            <a:ext cx="15228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CIP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9" name="Google Shape;6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56000" y="238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5572" y="23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16000" y="238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6013" y="126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3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6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Computing</a:t>
            </a:r>
            <a:endParaRPr/>
          </a:p>
        </p:txBody>
      </p:sp>
      <p:pic>
        <p:nvPicPr>
          <p:cNvPr id="621" name="Google Shape;621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96001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56001" y="378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36000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60409" y="522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56001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56001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76002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16000" y="522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51959" y="376984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7"/>
          <p:cNvSpPr txBox="1"/>
          <p:nvPr/>
        </p:nvSpPr>
        <p:spPr>
          <a:xfrm>
            <a:off x="1496616" y="1670945"/>
            <a:ext cx="19877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HPC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17"/>
          <p:cNvSpPr txBox="1"/>
          <p:nvPr/>
        </p:nvSpPr>
        <p:spPr>
          <a:xfrm>
            <a:off x="2840068" y="1670945"/>
            <a:ext cx="39594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HPC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17"/>
          <p:cNvSpPr txBox="1"/>
          <p:nvPr/>
        </p:nvSpPr>
        <p:spPr>
          <a:xfrm>
            <a:off x="3864329" y="1670945"/>
            <a:ext cx="5033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node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17"/>
          <p:cNvSpPr txBox="1"/>
          <p:nvPr/>
        </p:nvSpPr>
        <p:spPr>
          <a:xfrm>
            <a:off x="4854560" y="1670945"/>
            <a:ext cx="6828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 node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17"/>
          <p:cNvSpPr txBox="1"/>
          <p:nvPr/>
        </p:nvSpPr>
        <p:spPr>
          <a:xfrm>
            <a:off x="2821634" y="4550945"/>
            <a:ext cx="432811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17"/>
          <p:cNvSpPr txBox="1"/>
          <p:nvPr/>
        </p:nvSpPr>
        <p:spPr>
          <a:xfrm>
            <a:off x="3899595" y="4550945"/>
            <a:ext cx="432811" cy="24622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17"/>
          <p:cNvSpPr txBox="1"/>
          <p:nvPr/>
        </p:nvSpPr>
        <p:spPr>
          <a:xfrm>
            <a:off x="5053333" y="4550945"/>
            <a:ext cx="285335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17"/>
          <p:cNvSpPr txBox="1"/>
          <p:nvPr/>
        </p:nvSpPr>
        <p:spPr>
          <a:xfrm>
            <a:off x="6102074" y="4550945"/>
            <a:ext cx="347852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registry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17"/>
          <p:cNvSpPr txBox="1"/>
          <p:nvPr/>
        </p:nvSpPr>
        <p:spPr>
          <a:xfrm>
            <a:off x="1379595" y="4550945"/>
            <a:ext cx="432811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17"/>
          <p:cNvSpPr txBox="1"/>
          <p:nvPr/>
        </p:nvSpPr>
        <p:spPr>
          <a:xfrm>
            <a:off x="1202467" y="3110945"/>
            <a:ext cx="78707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Baremetal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2644502" y="3110945"/>
            <a:ext cx="78707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Baremetal 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6" name="Google Shape;646;p17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7" name="Google Shape;647;p17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8" name="Google Shape;648;p17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9" name="Google Shape;6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5565" y="41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13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6000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7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Computing</a:t>
            </a:r>
            <a:endParaRPr/>
          </a:p>
        </p:txBody>
      </p:sp>
      <p:pic>
        <p:nvPicPr>
          <p:cNvPr id="657" name="Google Shape;657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8039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36000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16000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16004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"/>
          <p:cNvSpPr txBox="1"/>
          <p:nvPr/>
        </p:nvSpPr>
        <p:spPr>
          <a:xfrm>
            <a:off x="702074" y="3110945"/>
            <a:ext cx="3478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18"/>
          <p:cNvSpPr txBox="1"/>
          <p:nvPr/>
        </p:nvSpPr>
        <p:spPr>
          <a:xfrm>
            <a:off x="2679332" y="3110945"/>
            <a:ext cx="7133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Zadara 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18"/>
          <p:cNvSpPr txBox="1"/>
          <p:nvPr/>
        </p:nvSpPr>
        <p:spPr>
          <a:xfrm>
            <a:off x="1855011" y="3110945"/>
            <a:ext cx="2019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18"/>
          <p:cNvSpPr txBox="1"/>
          <p:nvPr/>
        </p:nvSpPr>
        <p:spPr>
          <a:xfrm>
            <a:off x="3737691" y="3110945"/>
            <a:ext cx="7566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FC-SAN 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5572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5565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572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9"/>
          <p:cNvSpPr txBox="1"/>
          <p:nvPr/>
        </p:nvSpPr>
        <p:spPr>
          <a:xfrm>
            <a:off x="1428165" y="1670945"/>
            <a:ext cx="3478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19"/>
          <p:cNvSpPr txBox="1"/>
          <p:nvPr/>
        </p:nvSpPr>
        <p:spPr>
          <a:xfrm>
            <a:off x="2861276" y="1670945"/>
            <a:ext cx="34945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(object)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19"/>
          <p:cNvSpPr txBox="1"/>
          <p:nvPr/>
        </p:nvSpPr>
        <p:spPr>
          <a:xfrm>
            <a:off x="2935014" y="3110945"/>
            <a:ext cx="2019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19"/>
          <p:cNvSpPr txBox="1"/>
          <p:nvPr/>
        </p:nvSpPr>
        <p:spPr>
          <a:xfrm>
            <a:off x="3973333" y="3110945"/>
            <a:ext cx="2853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(HDD)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19"/>
          <p:cNvSpPr txBox="1"/>
          <p:nvPr/>
        </p:nvSpPr>
        <p:spPr>
          <a:xfrm>
            <a:off x="5070968" y="3110945"/>
            <a:ext cx="250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(SSD)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19"/>
          <p:cNvSpPr txBox="1"/>
          <p:nvPr/>
        </p:nvSpPr>
        <p:spPr>
          <a:xfrm>
            <a:off x="2856467" y="4550945"/>
            <a:ext cx="3590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Zadara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19"/>
          <p:cNvSpPr txBox="1"/>
          <p:nvPr/>
        </p:nvSpPr>
        <p:spPr>
          <a:xfrm>
            <a:off x="1416469" y="4550945"/>
            <a:ext cx="3590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Zadara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5" name="Google Shape;685;p19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686;p19"/>
          <p:cNvSpPr txBox="1"/>
          <p:nvPr/>
        </p:nvSpPr>
        <p:spPr>
          <a:xfrm>
            <a:off x="1495016" y="3110945"/>
            <a:ext cx="2019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19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8" name="Google Shape;688;p19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9" name="Google Shape;689;p19"/>
          <p:cNvSpPr txBox="1"/>
          <p:nvPr/>
        </p:nvSpPr>
        <p:spPr>
          <a:xfrm>
            <a:off x="2855665" y="5990945"/>
            <a:ext cx="36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FC-SAN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1415667" y="5990945"/>
            <a:ext cx="36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FC-SAN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1" name="Google Shape;691;p19"/>
          <p:cNvCxnSpPr/>
          <p:nvPr/>
        </p:nvCxnSpPr>
        <p:spPr>
          <a:xfrm>
            <a:off x="2313800" y="558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2" name="Google Shape;6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5578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565" y="558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5565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565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565" y="558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75572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5572" y="414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5575" y="4149000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9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Storage</a:t>
            </a:r>
            <a:endParaRPr/>
          </a:p>
        </p:txBody>
      </p:sp>
      <p:pic>
        <p:nvPicPr>
          <p:cNvPr id="701" name="Google Shape;70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2091" y="1195453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62257" y="1195453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0"/>
          <p:cNvSpPr txBox="1"/>
          <p:nvPr/>
        </p:nvSpPr>
        <p:spPr>
          <a:xfrm>
            <a:off x="809475" y="3110945"/>
            <a:ext cx="1330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20"/>
          <p:cNvSpPr txBox="1"/>
          <p:nvPr/>
        </p:nvSpPr>
        <p:spPr>
          <a:xfrm>
            <a:off x="1776000" y="3110945"/>
            <a:ext cx="3783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MS-SQL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20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3018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00" y="269061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1"/>
          <p:cNvSpPr txBox="1"/>
          <p:nvPr/>
        </p:nvSpPr>
        <p:spPr>
          <a:xfrm>
            <a:off x="1529475" y="1670945"/>
            <a:ext cx="1330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1"/>
          <p:cNvSpPr txBox="1"/>
          <p:nvPr/>
        </p:nvSpPr>
        <p:spPr>
          <a:xfrm>
            <a:off x="3956916" y="1670945"/>
            <a:ext cx="3318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21"/>
          <p:cNvSpPr txBox="1"/>
          <p:nvPr/>
        </p:nvSpPr>
        <p:spPr>
          <a:xfrm>
            <a:off x="5004857" y="1670945"/>
            <a:ext cx="39594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21"/>
          <p:cNvSpPr txBox="1"/>
          <p:nvPr/>
        </p:nvSpPr>
        <p:spPr>
          <a:xfrm>
            <a:off x="6039974" y="1670945"/>
            <a:ext cx="4857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replication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21"/>
          <p:cNvSpPr txBox="1"/>
          <p:nvPr/>
        </p:nvSpPr>
        <p:spPr>
          <a:xfrm>
            <a:off x="8207986" y="1670945"/>
            <a:ext cx="4696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21"/>
          <p:cNvSpPr txBox="1"/>
          <p:nvPr/>
        </p:nvSpPr>
        <p:spPr>
          <a:xfrm>
            <a:off x="9332870" y="1670945"/>
            <a:ext cx="3799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instance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21"/>
          <p:cNvSpPr txBox="1"/>
          <p:nvPr/>
        </p:nvSpPr>
        <p:spPr>
          <a:xfrm>
            <a:off x="10412872" y="1670945"/>
            <a:ext cx="3799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slave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instance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748262" y="3110945"/>
            <a:ext cx="5754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MS-SQL 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4" name="Google Shape;724;p21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5" name="Google Shape;725;p21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6" name="Google Shape;726;p21"/>
          <p:cNvSpPr txBox="1"/>
          <p:nvPr/>
        </p:nvSpPr>
        <p:spPr>
          <a:xfrm>
            <a:off x="1406846" y="3110945"/>
            <a:ext cx="3783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MS-SQL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21"/>
          <p:cNvSpPr txBox="1"/>
          <p:nvPr/>
        </p:nvSpPr>
        <p:spPr>
          <a:xfrm>
            <a:off x="7133602" y="1670945"/>
            <a:ext cx="45845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HA group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21"/>
          <p:cNvSpPr txBox="1"/>
          <p:nvPr/>
        </p:nvSpPr>
        <p:spPr>
          <a:xfrm>
            <a:off x="2846044" y="1670945"/>
            <a:ext cx="3799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instance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9" name="Google Shape;7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31450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6000" y="127493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27493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6000" y="131450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56000" y="127493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16000" y="127493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6000" y="131450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76000" y="127493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1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Database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2"/>
          <p:cNvSpPr txBox="1"/>
          <p:nvPr/>
        </p:nvSpPr>
        <p:spPr>
          <a:xfrm>
            <a:off x="5094209" y="3110945"/>
            <a:ext cx="20358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22"/>
          <p:cNvSpPr txBox="1"/>
          <p:nvPr/>
        </p:nvSpPr>
        <p:spPr>
          <a:xfrm>
            <a:off x="2917379" y="3110945"/>
            <a:ext cx="2372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GSLB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22"/>
          <p:cNvSpPr txBox="1"/>
          <p:nvPr/>
        </p:nvSpPr>
        <p:spPr>
          <a:xfrm>
            <a:off x="811882" y="3110945"/>
            <a:ext cx="12824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659445" y="3110945"/>
            <a:ext cx="5931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22"/>
          <p:cNvSpPr txBox="1"/>
          <p:nvPr/>
        </p:nvSpPr>
        <p:spPr>
          <a:xfrm>
            <a:off x="3910815" y="311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전용회선</a:t>
            </a:r>
            <a:endParaRPr/>
          </a:p>
        </p:txBody>
      </p:sp>
      <p:sp>
        <p:nvSpPr>
          <p:cNvPr id="750" name="Google Shape;750;p22"/>
          <p:cNvSpPr txBox="1"/>
          <p:nvPr/>
        </p:nvSpPr>
        <p:spPr>
          <a:xfrm>
            <a:off x="6024329" y="3110945"/>
            <a:ext cx="5033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CIP/Hybrid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22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Network, Hybrid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000" y="2708993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270899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7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2"/>
          <p:cNvSpPr txBox="1"/>
          <p:nvPr/>
        </p:nvSpPr>
        <p:spPr>
          <a:xfrm>
            <a:off x="7045017" y="3110945"/>
            <a:ext cx="62196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Hybrid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g3282c90acc7_0_271"/>
          <p:cNvGraphicFramePr/>
          <p:nvPr>
            <p:extLst>
              <p:ext uri="{D42A27DB-BD31-4B8C-83A1-F6EECF244321}">
                <p14:modId xmlns:p14="http://schemas.microsoft.com/office/powerpoint/2010/main" val="3996760958"/>
              </p:ext>
            </p:extLst>
          </p:nvPr>
        </p:nvGraphicFramePr>
        <p:xfrm>
          <a:off x="382521" y="1264463"/>
          <a:ext cx="11530763" cy="5288737"/>
        </p:xfrm>
        <a:graphic>
          <a:graphicData uri="http://schemas.openxmlformats.org/drawingml/2006/table">
            <a:tbl>
              <a:tblPr firstRow="1" bandRow="1">
                <a:noFill/>
                <a:tableStyleId>{BC890B6E-048F-453B-8C11-7F6B981946B3}</a:tableStyleId>
              </a:tblPr>
              <a:tblGrid>
                <a:gridCol w="1153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인프라</a:t>
                      </a:r>
                      <a:r>
                        <a:rPr lang="en-US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구성도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7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0" name="Google Shape;290;g3282c90acc7_0_271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</a:rPr>
              <a:t>[타당성 검토] IT 인프라 구성(</a:t>
            </a:r>
            <a:r>
              <a:rPr lang="en-US" sz="2400" b="1">
                <a:solidFill>
                  <a:schemeClr val="lt1"/>
                </a:solidFill>
              </a:rPr>
              <a:t>3</a:t>
            </a:r>
            <a:r>
              <a:rPr lang="en-US" sz="2400" b="1" i="0" u="none" strike="noStrike" cap="none">
                <a:solidFill>
                  <a:schemeClr val="lt1"/>
                </a:solidFill>
              </a:rPr>
              <a:t>)</a:t>
            </a:r>
            <a:endParaRPr sz="1800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291" name="Google Shape;291;g3282c90acc7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3282c90acc7_0_271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g3282c90acc7_0_271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</a:rPr>
              <a:t>IT 인프라 구성 관련</a:t>
            </a:r>
            <a:endParaRPr sz="16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95" name="Google Shape;295;g3282c90acc7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5223" y="2081699"/>
            <a:ext cx="59176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3282c90acc7_0_271"/>
          <p:cNvSpPr/>
          <p:nvPr/>
        </p:nvSpPr>
        <p:spPr>
          <a:xfrm>
            <a:off x="1405223" y="2543400"/>
            <a:ext cx="10374727" cy="3618600"/>
          </a:xfrm>
          <a:prstGeom prst="roundRect">
            <a:avLst>
              <a:gd name="adj" fmla="val 203"/>
            </a:avLst>
          </a:prstGeom>
          <a:noFill/>
          <a:ln w="12700" cap="flat" cmpd="sng">
            <a:solidFill>
              <a:srgbClr val="2C536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C53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3282c90acc7_0_271"/>
          <p:cNvSpPr txBox="1"/>
          <p:nvPr/>
        </p:nvSpPr>
        <p:spPr>
          <a:xfrm>
            <a:off x="1878262" y="2217988"/>
            <a:ext cx="102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3282c90acc7_0_2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6790" y="3025711"/>
            <a:ext cx="347024" cy="32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23;p6">
            <a:extLst>
              <a:ext uri="{FF2B5EF4-FFF2-40B4-BE49-F238E27FC236}">
                <a16:creationId xmlns:a16="http://schemas.microsoft.com/office/drawing/2014/main" id="{9AA7E0C5-F71C-4438-AAA8-4F5C86C6D9EA}"/>
              </a:ext>
            </a:extLst>
          </p:cNvPr>
          <p:cNvSpPr/>
          <p:nvPr/>
        </p:nvSpPr>
        <p:spPr>
          <a:xfrm>
            <a:off x="5705487" y="3354243"/>
            <a:ext cx="2524114" cy="2522682"/>
          </a:xfrm>
          <a:prstGeom prst="roundRect">
            <a:avLst>
              <a:gd name="adj" fmla="val 4430"/>
            </a:avLst>
          </a:prstGeom>
          <a:solidFill>
            <a:srgbClr val="F2F2F2"/>
          </a:solidFill>
          <a:ln w="12700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C53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g3282c90acc7_0_2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05486" y="3025711"/>
            <a:ext cx="345479" cy="32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3;p6">
            <a:extLst>
              <a:ext uri="{FF2B5EF4-FFF2-40B4-BE49-F238E27FC236}">
                <a16:creationId xmlns:a16="http://schemas.microsoft.com/office/drawing/2014/main" id="{93DBCBBE-DE48-45EA-8FC5-8830258B5376}"/>
              </a:ext>
            </a:extLst>
          </p:cNvPr>
          <p:cNvSpPr/>
          <p:nvPr/>
        </p:nvSpPr>
        <p:spPr>
          <a:xfrm>
            <a:off x="8493269" y="3354244"/>
            <a:ext cx="2695563" cy="2522682"/>
          </a:xfrm>
          <a:prstGeom prst="roundRect">
            <a:avLst>
              <a:gd name="adj" fmla="val 4430"/>
            </a:avLst>
          </a:prstGeom>
          <a:solidFill>
            <a:srgbClr val="F2F2F2"/>
          </a:solidFill>
          <a:ln w="12700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C53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516;p14">
            <a:extLst>
              <a:ext uri="{FF2B5EF4-FFF2-40B4-BE49-F238E27FC236}">
                <a16:creationId xmlns:a16="http://schemas.microsoft.com/office/drawing/2014/main" id="{FA50BF71-BD1F-47EA-B0BA-F1A519F48AF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23336" y="3800288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783;p23">
            <a:extLst>
              <a:ext uri="{FF2B5EF4-FFF2-40B4-BE49-F238E27FC236}">
                <a16:creationId xmlns:a16="http://schemas.microsoft.com/office/drawing/2014/main" id="{3718F622-95AB-4FA8-A68F-F846259496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57846" y="3675726"/>
            <a:ext cx="378640" cy="364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F11A043-ABAB-42C3-815C-9C977FEBA192}"/>
              </a:ext>
            </a:extLst>
          </p:cNvPr>
          <p:cNvGrpSpPr/>
          <p:nvPr/>
        </p:nvGrpSpPr>
        <p:grpSpPr>
          <a:xfrm>
            <a:off x="6027921" y="3472086"/>
            <a:ext cx="1893528" cy="904170"/>
            <a:chOff x="3606702" y="2842498"/>
            <a:chExt cx="1893528" cy="904170"/>
          </a:xfrm>
        </p:grpSpPr>
        <p:sp>
          <p:nvSpPr>
            <p:cNvPr id="35" name="Google Shape;366;p7">
              <a:extLst>
                <a:ext uri="{FF2B5EF4-FFF2-40B4-BE49-F238E27FC236}">
                  <a16:creationId xmlns:a16="http://schemas.microsoft.com/office/drawing/2014/main" id="{33C2F745-2BAB-4C07-90AB-286CDA2E1807}"/>
                </a:ext>
              </a:extLst>
            </p:cNvPr>
            <p:cNvSpPr/>
            <p:nvPr/>
          </p:nvSpPr>
          <p:spPr>
            <a:xfrm>
              <a:off x="3606702" y="2982938"/>
              <a:ext cx="1893528" cy="763730"/>
            </a:xfrm>
            <a:prstGeom prst="roundRect">
              <a:avLst>
                <a:gd name="adj" fmla="val 3448"/>
              </a:avLst>
            </a:prstGeom>
            <a:solidFill>
              <a:srgbClr val="FFF2CC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4" name="Google Shape;374;p7">
              <a:extLst>
                <a:ext uri="{FF2B5EF4-FFF2-40B4-BE49-F238E27FC236}">
                  <a16:creationId xmlns:a16="http://schemas.microsoft.com/office/drawing/2014/main" id="{6B60229A-626D-4F02-81EF-238918654D0A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74158" y="2842498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F501A9-CBFF-4F16-BCBA-E51196D03033}"/>
              </a:ext>
            </a:extLst>
          </p:cNvPr>
          <p:cNvGrpSpPr/>
          <p:nvPr/>
        </p:nvGrpSpPr>
        <p:grpSpPr>
          <a:xfrm>
            <a:off x="6050965" y="4744725"/>
            <a:ext cx="1893528" cy="908910"/>
            <a:chOff x="3606702" y="2982938"/>
            <a:chExt cx="1893528" cy="908910"/>
          </a:xfrm>
        </p:grpSpPr>
        <p:sp>
          <p:nvSpPr>
            <p:cNvPr id="38" name="Google Shape;366;p7">
              <a:extLst>
                <a:ext uri="{FF2B5EF4-FFF2-40B4-BE49-F238E27FC236}">
                  <a16:creationId xmlns:a16="http://schemas.microsoft.com/office/drawing/2014/main" id="{1E3E31E0-EE4E-4640-8447-66DECB6FA68F}"/>
                </a:ext>
              </a:extLst>
            </p:cNvPr>
            <p:cNvSpPr/>
            <p:nvPr/>
          </p:nvSpPr>
          <p:spPr>
            <a:xfrm>
              <a:off x="3606702" y="3128118"/>
              <a:ext cx="1893528" cy="763730"/>
            </a:xfrm>
            <a:prstGeom prst="roundRect">
              <a:avLst>
                <a:gd name="adj" fmla="val 3448"/>
              </a:avLst>
            </a:prstGeom>
            <a:solidFill>
              <a:srgbClr val="FFF2CC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Google Shape;374;p7">
              <a:extLst>
                <a:ext uri="{FF2B5EF4-FFF2-40B4-BE49-F238E27FC236}">
                  <a16:creationId xmlns:a16="http://schemas.microsoft.com/office/drawing/2014/main" id="{1FFBEE01-D812-466B-BCC0-960CE31163A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73466" y="2982938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9BBF7A3-9210-444E-8201-806FAD4D915B}"/>
              </a:ext>
            </a:extLst>
          </p:cNvPr>
          <p:cNvGrpSpPr/>
          <p:nvPr/>
        </p:nvGrpSpPr>
        <p:grpSpPr>
          <a:xfrm>
            <a:off x="8595934" y="3612526"/>
            <a:ext cx="1293195" cy="904167"/>
            <a:chOff x="3606702" y="2982938"/>
            <a:chExt cx="1293195" cy="763730"/>
          </a:xfrm>
        </p:grpSpPr>
        <p:sp>
          <p:nvSpPr>
            <p:cNvPr id="41" name="Google Shape;366;p7">
              <a:extLst>
                <a:ext uri="{FF2B5EF4-FFF2-40B4-BE49-F238E27FC236}">
                  <a16:creationId xmlns:a16="http://schemas.microsoft.com/office/drawing/2014/main" id="{740E8FC8-99A5-4E18-8C92-848AF682A26E}"/>
                </a:ext>
              </a:extLst>
            </p:cNvPr>
            <p:cNvSpPr/>
            <p:nvPr/>
          </p:nvSpPr>
          <p:spPr>
            <a:xfrm>
              <a:off x="3606702" y="3128118"/>
              <a:ext cx="1293195" cy="618550"/>
            </a:xfrm>
            <a:prstGeom prst="roundRect">
              <a:avLst>
                <a:gd name="adj" fmla="val 3448"/>
              </a:avLst>
            </a:prstGeom>
            <a:solidFill>
              <a:srgbClr val="FFF2CC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2" name="Google Shape;374;p7">
              <a:extLst>
                <a:ext uri="{FF2B5EF4-FFF2-40B4-BE49-F238E27FC236}">
                  <a16:creationId xmlns:a16="http://schemas.microsoft.com/office/drawing/2014/main" id="{750D1E89-BB9A-4826-B216-2BC111EC707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96331" y="2982938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BC1780-68CD-4162-8DB5-7890BABCCBAA}"/>
              </a:ext>
            </a:extLst>
          </p:cNvPr>
          <p:cNvGrpSpPr/>
          <p:nvPr/>
        </p:nvGrpSpPr>
        <p:grpSpPr>
          <a:xfrm>
            <a:off x="8623667" y="4744726"/>
            <a:ext cx="1293195" cy="1008374"/>
            <a:chOff x="3606702" y="2842500"/>
            <a:chExt cx="1293195" cy="1008374"/>
          </a:xfrm>
        </p:grpSpPr>
        <p:sp>
          <p:nvSpPr>
            <p:cNvPr id="44" name="Google Shape;366;p7">
              <a:extLst>
                <a:ext uri="{FF2B5EF4-FFF2-40B4-BE49-F238E27FC236}">
                  <a16:creationId xmlns:a16="http://schemas.microsoft.com/office/drawing/2014/main" id="{7FF5D376-BAF6-44CE-983E-565DA4DFD02C}"/>
                </a:ext>
              </a:extLst>
            </p:cNvPr>
            <p:cNvSpPr/>
            <p:nvPr/>
          </p:nvSpPr>
          <p:spPr>
            <a:xfrm>
              <a:off x="3606702" y="2987679"/>
              <a:ext cx="1293195" cy="863195"/>
            </a:xfrm>
            <a:prstGeom prst="roundRect">
              <a:avLst>
                <a:gd name="adj" fmla="val 3448"/>
              </a:avLst>
            </a:prstGeom>
            <a:solidFill>
              <a:srgbClr val="FFF2CC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Google Shape;374;p7">
              <a:extLst>
                <a:ext uri="{FF2B5EF4-FFF2-40B4-BE49-F238E27FC236}">
                  <a16:creationId xmlns:a16="http://schemas.microsoft.com/office/drawing/2014/main" id="{A71DA3AE-602F-4BFB-8F50-4EDD85DBB67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87299" y="2842500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" name="Google Shape;621;p16">
            <a:extLst>
              <a:ext uri="{FF2B5EF4-FFF2-40B4-BE49-F238E27FC236}">
                <a16:creationId xmlns:a16="http://schemas.microsoft.com/office/drawing/2014/main" id="{7A071FDE-68DD-4648-9109-07E75909C11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27726" y="3820972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21;p16">
            <a:extLst>
              <a:ext uri="{FF2B5EF4-FFF2-40B4-BE49-F238E27FC236}">
                <a16:creationId xmlns:a16="http://schemas.microsoft.com/office/drawing/2014/main" id="{2059BDE1-124E-4262-AB04-84682888282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24489" y="3814383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21;p16">
            <a:extLst>
              <a:ext uri="{FF2B5EF4-FFF2-40B4-BE49-F238E27FC236}">
                <a16:creationId xmlns:a16="http://schemas.microsoft.com/office/drawing/2014/main" id="{54BAF344-7FB2-49B6-A13C-C4CD2FF2ED4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6071" y="381438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21;p16">
            <a:extLst>
              <a:ext uri="{FF2B5EF4-FFF2-40B4-BE49-F238E27FC236}">
                <a16:creationId xmlns:a16="http://schemas.microsoft.com/office/drawing/2014/main" id="{50044576-5CCC-444E-93EC-7D31A961E15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39302" y="5091762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21;p16">
            <a:extLst>
              <a:ext uri="{FF2B5EF4-FFF2-40B4-BE49-F238E27FC236}">
                <a16:creationId xmlns:a16="http://schemas.microsoft.com/office/drawing/2014/main" id="{A02EB70F-771C-4103-A843-14889793D76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22650" y="5091762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21;p16">
            <a:extLst>
              <a:ext uri="{FF2B5EF4-FFF2-40B4-BE49-F238E27FC236}">
                <a16:creationId xmlns:a16="http://schemas.microsoft.com/office/drawing/2014/main" id="{4A37C628-C3E9-44E2-AB6F-249EC401298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19413" y="5091762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27;p16">
            <a:extLst>
              <a:ext uri="{FF2B5EF4-FFF2-40B4-BE49-F238E27FC236}">
                <a16:creationId xmlns:a16="http://schemas.microsoft.com/office/drawing/2014/main" id="{C2C5CF67-FBB8-4C03-9E2A-3233CB93FD4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25563" y="3900559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27;p16">
            <a:extLst>
              <a:ext uri="{FF2B5EF4-FFF2-40B4-BE49-F238E27FC236}">
                <a16:creationId xmlns:a16="http://schemas.microsoft.com/office/drawing/2014/main" id="{E17D4E8C-C27F-4F4A-B2F8-22AEAD5FFEB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18569" y="3900558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27;p16">
            <a:extLst>
              <a:ext uri="{FF2B5EF4-FFF2-40B4-BE49-F238E27FC236}">
                <a16:creationId xmlns:a16="http://schemas.microsoft.com/office/drawing/2014/main" id="{575A534A-5BF0-4558-9481-792FE9E63FF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91076" y="5097951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27;p16">
            <a:extLst>
              <a:ext uri="{FF2B5EF4-FFF2-40B4-BE49-F238E27FC236}">
                <a16:creationId xmlns:a16="http://schemas.microsoft.com/office/drawing/2014/main" id="{F6E44AF5-907C-41CA-A813-C4441D19D4C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32470" y="5101676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366;p7">
            <a:extLst>
              <a:ext uri="{FF2B5EF4-FFF2-40B4-BE49-F238E27FC236}">
                <a16:creationId xmlns:a16="http://schemas.microsoft.com/office/drawing/2014/main" id="{86FBAA90-EE85-47E6-A2FC-3B370C1DD666}"/>
              </a:ext>
            </a:extLst>
          </p:cNvPr>
          <p:cNvSpPr/>
          <p:nvPr/>
        </p:nvSpPr>
        <p:spPr>
          <a:xfrm>
            <a:off x="10160228" y="3499059"/>
            <a:ext cx="866186" cy="2254042"/>
          </a:xfrm>
          <a:prstGeom prst="roundRect">
            <a:avLst>
              <a:gd name="adj" fmla="val 3448"/>
            </a:avLst>
          </a:prstGeom>
          <a:solidFill>
            <a:srgbClr val="00B0F0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26;p16">
            <a:extLst>
              <a:ext uri="{FF2B5EF4-FFF2-40B4-BE49-F238E27FC236}">
                <a16:creationId xmlns:a16="http://schemas.microsoft.com/office/drawing/2014/main" id="{F4A13906-40F7-47C3-AE47-A9354DBDD92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038431" y="339492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732;p21">
            <a:extLst>
              <a:ext uri="{FF2B5EF4-FFF2-40B4-BE49-F238E27FC236}">
                <a16:creationId xmlns:a16="http://schemas.microsoft.com/office/drawing/2014/main" id="{DC77B6CB-88D0-48B5-9C41-0D407057141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13321" y="468708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732;p21">
            <a:extLst>
              <a:ext uri="{FF2B5EF4-FFF2-40B4-BE49-F238E27FC236}">
                <a16:creationId xmlns:a16="http://schemas.microsoft.com/office/drawing/2014/main" id="{B6B40A4F-3F59-4655-8239-61DAF106CC5B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98431" y="417858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732;p21">
            <a:extLst>
              <a:ext uri="{FF2B5EF4-FFF2-40B4-BE49-F238E27FC236}">
                <a16:creationId xmlns:a16="http://schemas.microsoft.com/office/drawing/2014/main" id="{7027E80C-6C79-4613-B688-FDDEB4C2064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13321" y="3659850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732;p21">
            <a:extLst>
              <a:ext uri="{FF2B5EF4-FFF2-40B4-BE49-F238E27FC236}">
                <a16:creationId xmlns:a16="http://schemas.microsoft.com/office/drawing/2014/main" id="{F65D7ECB-B2F7-4347-B8CA-D7C76148E6F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13321" y="5207954"/>
            <a:ext cx="360000" cy="2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041A6-D609-4A4E-85D1-7B71CC8113EE}"/>
              </a:ext>
            </a:extLst>
          </p:cNvPr>
          <p:cNvSpPr txBox="1"/>
          <p:nvPr/>
        </p:nvSpPr>
        <p:spPr>
          <a:xfrm>
            <a:off x="3963081" y="4009360"/>
            <a:ext cx="80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Load </a:t>
            </a:r>
          </a:p>
          <a:p>
            <a:pPr algn="ctr"/>
            <a:r>
              <a:rPr lang="en-US" altLang="ko-KR" sz="1200" dirty="0"/>
              <a:t>balancer</a:t>
            </a:r>
            <a:endParaRPr lang="ko-KR" altLang="en-US" sz="1200" dirty="0"/>
          </a:p>
        </p:txBody>
      </p:sp>
      <p:pic>
        <p:nvPicPr>
          <p:cNvPr id="67" name="Google Shape;444;p10">
            <a:extLst>
              <a:ext uri="{FF2B5EF4-FFF2-40B4-BE49-F238E27FC236}">
                <a16:creationId xmlns:a16="http://schemas.microsoft.com/office/drawing/2014/main" id="{00309E14-1610-4FDA-AAB7-13BD4B0F913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34075" y="2659187"/>
            <a:ext cx="360000" cy="28087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296;g3282c90acc7_0_271">
            <a:extLst>
              <a:ext uri="{FF2B5EF4-FFF2-40B4-BE49-F238E27FC236}">
                <a16:creationId xmlns:a16="http://schemas.microsoft.com/office/drawing/2014/main" id="{B75FC47C-0E1E-4FF8-A3B5-B92FC3565591}"/>
              </a:ext>
            </a:extLst>
          </p:cNvPr>
          <p:cNvSpPr/>
          <p:nvPr/>
        </p:nvSpPr>
        <p:spPr>
          <a:xfrm>
            <a:off x="3534075" y="2940065"/>
            <a:ext cx="8132146" cy="3060142"/>
          </a:xfrm>
          <a:prstGeom prst="roundRect">
            <a:avLst>
              <a:gd name="adj" fmla="val 3783"/>
            </a:avLst>
          </a:prstGeom>
          <a:noFill/>
          <a:ln w="12700" cap="flat" cmpd="sng">
            <a:solidFill>
              <a:srgbClr val="2C536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C53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297;g3282c90acc7_0_271">
            <a:extLst>
              <a:ext uri="{FF2B5EF4-FFF2-40B4-BE49-F238E27FC236}">
                <a16:creationId xmlns:a16="http://schemas.microsoft.com/office/drawing/2014/main" id="{080E1097-8299-4172-B18C-C0CF40B5E6D5}"/>
              </a:ext>
            </a:extLst>
          </p:cNvPr>
          <p:cNvSpPr txBox="1"/>
          <p:nvPr/>
        </p:nvSpPr>
        <p:spPr>
          <a:xfrm>
            <a:off x="3657347" y="2705896"/>
            <a:ext cx="14175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Area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297;g3282c90acc7_0_271">
            <a:extLst>
              <a:ext uri="{FF2B5EF4-FFF2-40B4-BE49-F238E27FC236}">
                <a16:creationId xmlns:a16="http://schemas.microsoft.com/office/drawing/2014/main" id="{E205EE9D-3A79-4D68-98B1-E6571B9B2AF2}"/>
              </a:ext>
            </a:extLst>
          </p:cNvPr>
          <p:cNvSpPr txBox="1"/>
          <p:nvPr/>
        </p:nvSpPr>
        <p:spPr>
          <a:xfrm>
            <a:off x="8784424" y="3093505"/>
            <a:ext cx="51952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Zone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297;g3282c90acc7_0_271">
            <a:extLst>
              <a:ext uri="{FF2B5EF4-FFF2-40B4-BE49-F238E27FC236}">
                <a16:creationId xmlns:a16="http://schemas.microsoft.com/office/drawing/2014/main" id="{D8C19E07-7E44-4B08-AC69-BE8369CC442B}"/>
              </a:ext>
            </a:extLst>
          </p:cNvPr>
          <p:cNvSpPr txBox="1"/>
          <p:nvPr/>
        </p:nvSpPr>
        <p:spPr>
          <a:xfrm>
            <a:off x="6044008" y="3083688"/>
            <a:ext cx="4866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Zone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297;g3282c90acc7_0_271">
            <a:extLst>
              <a:ext uri="{FF2B5EF4-FFF2-40B4-BE49-F238E27FC236}">
                <a16:creationId xmlns:a16="http://schemas.microsoft.com/office/drawing/2014/main" id="{517B503C-5693-4F6E-B2DE-9AA48FFBC984}"/>
              </a:ext>
            </a:extLst>
          </p:cNvPr>
          <p:cNvSpPr txBox="1"/>
          <p:nvPr/>
        </p:nvSpPr>
        <p:spPr>
          <a:xfrm>
            <a:off x="10234099" y="3946267"/>
            <a:ext cx="76538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297;g3282c90acc7_0_271">
            <a:extLst>
              <a:ext uri="{FF2B5EF4-FFF2-40B4-BE49-F238E27FC236}">
                <a16:creationId xmlns:a16="http://schemas.microsoft.com/office/drawing/2014/main" id="{BFAF6D10-3F93-4CA3-A5B1-99B3CAF2072B}"/>
              </a:ext>
            </a:extLst>
          </p:cNvPr>
          <p:cNvSpPr txBox="1"/>
          <p:nvPr/>
        </p:nvSpPr>
        <p:spPr>
          <a:xfrm>
            <a:off x="10218431" y="4448030"/>
            <a:ext cx="76538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설문조사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297;g3282c90acc7_0_271">
            <a:extLst>
              <a:ext uri="{FF2B5EF4-FFF2-40B4-BE49-F238E27FC236}">
                <a16:creationId xmlns:a16="http://schemas.microsoft.com/office/drawing/2014/main" id="{9084603D-6D62-4460-872A-304CCE0D3ED7}"/>
              </a:ext>
            </a:extLst>
          </p:cNvPr>
          <p:cNvSpPr txBox="1"/>
          <p:nvPr/>
        </p:nvSpPr>
        <p:spPr>
          <a:xfrm>
            <a:off x="10218431" y="4975632"/>
            <a:ext cx="76538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블록숲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97;g3282c90acc7_0_271">
            <a:extLst>
              <a:ext uri="{FF2B5EF4-FFF2-40B4-BE49-F238E27FC236}">
                <a16:creationId xmlns:a16="http://schemas.microsoft.com/office/drawing/2014/main" id="{4BA565CF-C05D-450E-8483-363189EE85E3}"/>
              </a:ext>
            </a:extLst>
          </p:cNvPr>
          <p:cNvSpPr txBox="1"/>
          <p:nvPr/>
        </p:nvSpPr>
        <p:spPr>
          <a:xfrm>
            <a:off x="10211001" y="5513254"/>
            <a:ext cx="76538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834;p24">
            <a:extLst>
              <a:ext uri="{FF2B5EF4-FFF2-40B4-BE49-F238E27FC236}">
                <a16:creationId xmlns:a16="http://schemas.microsoft.com/office/drawing/2014/main" id="{B8CB556B-6A4A-48FD-A887-E63A35941E9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94883" y="5066692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35;p24">
            <a:extLst>
              <a:ext uri="{FF2B5EF4-FFF2-40B4-BE49-F238E27FC236}">
                <a16:creationId xmlns:a16="http://schemas.microsoft.com/office/drawing/2014/main" id="{E2C6807B-DB11-45D3-8ED6-A3146AB8A91D}"/>
              </a:ext>
            </a:extLst>
          </p:cNvPr>
          <p:cNvSpPr txBox="1"/>
          <p:nvPr/>
        </p:nvSpPr>
        <p:spPr>
          <a:xfrm>
            <a:off x="4872665" y="5435686"/>
            <a:ext cx="604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NAT Gateway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Google Shape;834;p24">
            <a:extLst>
              <a:ext uri="{FF2B5EF4-FFF2-40B4-BE49-F238E27FC236}">
                <a16:creationId xmlns:a16="http://schemas.microsoft.com/office/drawing/2014/main" id="{524EED06-4A90-4D9D-A4DC-0AC4F7F7EF18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9721" y="3695108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35;p24">
            <a:extLst>
              <a:ext uri="{FF2B5EF4-FFF2-40B4-BE49-F238E27FC236}">
                <a16:creationId xmlns:a16="http://schemas.microsoft.com/office/drawing/2014/main" id="{525E25E1-73AA-4813-A3FA-A630C420DC6A}"/>
              </a:ext>
            </a:extLst>
          </p:cNvPr>
          <p:cNvSpPr txBox="1"/>
          <p:nvPr/>
        </p:nvSpPr>
        <p:spPr>
          <a:xfrm>
            <a:off x="4857835" y="4134360"/>
            <a:ext cx="604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NAT Gateway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09;p24">
            <a:extLst>
              <a:ext uri="{FF2B5EF4-FFF2-40B4-BE49-F238E27FC236}">
                <a16:creationId xmlns:a16="http://schemas.microsoft.com/office/drawing/2014/main" id="{9E8897D7-B0BD-44E9-AAE4-15F3042F95A3}"/>
              </a:ext>
            </a:extLst>
          </p:cNvPr>
          <p:cNvSpPr txBox="1"/>
          <p:nvPr/>
        </p:nvSpPr>
        <p:spPr>
          <a:xfrm>
            <a:off x="3203552" y="4023476"/>
            <a:ext cx="670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Gateway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21;p24">
            <a:extLst>
              <a:ext uri="{FF2B5EF4-FFF2-40B4-BE49-F238E27FC236}">
                <a16:creationId xmlns:a16="http://schemas.microsoft.com/office/drawing/2014/main" id="{83ED1AB4-5934-4C7E-84AA-D1DF1BCD2EB5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43702" y="3672921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17;p24">
            <a:extLst>
              <a:ext uri="{FF2B5EF4-FFF2-40B4-BE49-F238E27FC236}">
                <a16:creationId xmlns:a16="http://schemas.microsoft.com/office/drawing/2014/main" id="{B835E720-A476-4BE5-A178-82B20054D348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66269" y="3310283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09;p24">
            <a:extLst>
              <a:ext uri="{FF2B5EF4-FFF2-40B4-BE49-F238E27FC236}">
                <a16:creationId xmlns:a16="http://schemas.microsoft.com/office/drawing/2014/main" id="{F9B21917-0D60-4D26-9E0A-A0F78E7B805A}"/>
              </a:ext>
            </a:extLst>
          </p:cNvPr>
          <p:cNvSpPr txBox="1"/>
          <p:nvPr/>
        </p:nvSpPr>
        <p:spPr>
          <a:xfrm>
            <a:off x="2516992" y="3675985"/>
            <a:ext cx="6708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</a:t>
            </a:r>
          </a:p>
        </p:txBody>
      </p:sp>
      <p:pic>
        <p:nvPicPr>
          <p:cNvPr id="91" name="Google Shape;540;p14">
            <a:extLst>
              <a:ext uri="{FF2B5EF4-FFF2-40B4-BE49-F238E27FC236}">
                <a16:creationId xmlns:a16="http://schemas.microsoft.com/office/drawing/2014/main" id="{B9218C9F-7D19-4D36-89DA-4A66AECA8557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733216" y="3338137"/>
            <a:ext cx="360000" cy="2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517;p14">
            <a:extLst>
              <a:ext uri="{FF2B5EF4-FFF2-40B4-BE49-F238E27FC236}">
                <a16:creationId xmlns:a16="http://schemas.microsoft.com/office/drawing/2014/main" id="{CAB5A6DA-C4AE-4C23-823F-FC256E536EB9}"/>
              </a:ext>
            </a:extLst>
          </p:cNvPr>
          <p:cNvSpPr txBox="1"/>
          <p:nvPr/>
        </p:nvSpPr>
        <p:spPr>
          <a:xfrm>
            <a:off x="1610299" y="3697866"/>
            <a:ext cx="63559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방화벽</a:t>
            </a:r>
            <a:endParaRPr sz="1200" dirty="0"/>
          </a:p>
        </p:txBody>
      </p:sp>
      <p:sp>
        <p:nvSpPr>
          <p:cNvPr id="93" name="Google Shape;835;p24">
            <a:extLst>
              <a:ext uri="{FF2B5EF4-FFF2-40B4-BE49-F238E27FC236}">
                <a16:creationId xmlns:a16="http://schemas.microsoft.com/office/drawing/2014/main" id="{159442CC-B9A6-4A38-9B02-DD77DF21C9E2}"/>
              </a:ext>
            </a:extLst>
          </p:cNvPr>
          <p:cNvSpPr txBox="1"/>
          <p:nvPr/>
        </p:nvSpPr>
        <p:spPr>
          <a:xfrm>
            <a:off x="6362183" y="4201685"/>
            <a:ext cx="127109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</a:t>
            </a:r>
            <a:r>
              <a:rPr lang="ko-KR" alt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835;p24">
            <a:extLst>
              <a:ext uri="{FF2B5EF4-FFF2-40B4-BE49-F238E27FC236}">
                <a16:creationId xmlns:a16="http://schemas.microsoft.com/office/drawing/2014/main" id="{41497E60-4857-47E4-A765-4FDF2A028477}"/>
              </a:ext>
            </a:extLst>
          </p:cNvPr>
          <p:cNvSpPr txBox="1"/>
          <p:nvPr/>
        </p:nvSpPr>
        <p:spPr>
          <a:xfrm>
            <a:off x="6331550" y="5464227"/>
            <a:ext cx="127109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</a:t>
            </a:r>
            <a:r>
              <a:rPr lang="ko-KR" alt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835;p24">
            <a:extLst>
              <a:ext uri="{FF2B5EF4-FFF2-40B4-BE49-F238E27FC236}">
                <a16:creationId xmlns:a16="http://schemas.microsoft.com/office/drawing/2014/main" id="{DE4C1910-3E09-498E-9BAC-A8836EE544E3}"/>
              </a:ext>
            </a:extLst>
          </p:cNvPr>
          <p:cNvSpPr txBox="1"/>
          <p:nvPr/>
        </p:nvSpPr>
        <p:spPr>
          <a:xfrm>
            <a:off x="8607695" y="4249135"/>
            <a:ext cx="127109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835;p24">
            <a:extLst>
              <a:ext uri="{FF2B5EF4-FFF2-40B4-BE49-F238E27FC236}">
                <a16:creationId xmlns:a16="http://schemas.microsoft.com/office/drawing/2014/main" id="{54FF8BF2-51C8-4101-9F1F-7BDC2EBC52AA}"/>
              </a:ext>
            </a:extLst>
          </p:cNvPr>
          <p:cNvSpPr txBox="1"/>
          <p:nvPr/>
        </p:nvSpPr>
        <p:spPr>
          <a:xfrm>
            <a:off x="8648718" y="5507467"/>
            <a:ext cx="127109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481;p11">
            <a:extLst>
              <a:ext uri="{FF2B5EF4-FFF2-40B4-BE49-F238E27FC236}">
                <a16:creationId xmlns:a16="http://schemas.microsoft.com/office/drawing/2014/main" id="{88936C73-81DE-4F00-A986-E70B0AFD66D8}"/>
              </a:ext>
            </a:extLst>
          </p:cNvPr>
          <p:cNvSpPr txBox="1"/>
          <p:nvPr/>
        </p:nvSpPr>
        <p:spPr>
          <a:xfrm>
            <a:off x="6587726" y="3381271"/>
            <a:ext cx="8447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 group</a:t>
            </a:r>
            <a:endParaRPr sz="8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481;p11">
            <a:extLst>
              <a:ext uri="{FF2B5EF4-FFF2-40B4-BE49-F238E27FC236}">
                <a16:creationId xmlns:a16="http://schemas.microsoft.com/office/drawing/2014/main" id="{AADE6331-FFA8-4720-A64F-6384BE180DB9}"/>
              </a:ext>
            </a:extLst>
          </p:cNvPr>
          <p:cNvSpPr txBox="1"/>
          <p:nvPr/>
        </p:nvSpPr>
        <p:spPr>
          <a:xfrm>
            <a:off x="6581288" y="4619935"/>
            <a:ext cx="8447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 group</a:t>
            </a:r>
            <a:endParaRPr sz="8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481;p11">
            <a:extLst>
              <a:ext uri="{FF2B5EF4-FFF2-40B4-BE49-F238E27FC236}">
                <a16:creationId xmlns:a16="http://schemas.microsoft.com/office/drawing/2014/main" id="{48C373D3-6EFB-4F2C-9F20-8AF6799399A3}"/>
              </a:ext>
            </a:extLst>
          </p:cNvPr>
          <p:cNvSpPr txBox="1"/>
          <p:nvPr/>
        </p:nvSpPr>
        <p:spPr>
          <a:xfrm>
            <a:off x="8856528" y="3499059"/>
            <a:ext cx="8447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 group</a:t>
            </a:r>
            <a:endParaRPr sz="8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481;p11">
            <a:extLst>
              <a:ext uri="{FF2B5EF4-FFF2-40B4-BE49-F238E27FC236}">
                <a16:creationId xmlns:a16="http://schemas.microsoft.com/office/drawing/2014/main" id="{14816669-6FB1-4F37-85EA-76274BF23295}"/>
              </a:ext>
            </a:extLst>
          </p:cNvPr>
          <p:cNvSpPr txBox="1"/>
          <p:nvPr/>
        </p:nvSpPr>
        <p:spPr>
          <a:xfrm>
            <a:off x="8884943" y="4621462"/>
            <a:ext cx="8447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 group</a:t>
            </a:r>
            <a:endParaRPr sz="8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171;p42">
            <a:extLst>
              <a:ext uri="{FF2B5EF4-FFF2-40B4-BE49-F238E27FC236}">
                <a16:creationId xmlns:a16="http://schemas.microsoft.com/office/drawing/2014/main" id="{0CB05F71-4639-44D7-BF72-757A8068C807}"/>
              </a:ext>
            </a:extLst>
          </p:cNvPr>
          <p:cNvSpPr/>
          <p:nvPr/>
        </p:nvSpPr>
        <p:spPr>
          <a:xfrm>
            <a:off x="1562028" y="4758370"/>
            <a:ext cx="1708379" cy="1171896"/>
          </a:xfrm>
          <a:prstGeom prst="roundRect">
            <a:avLst>
              <a:gd name="adj" fmla="val 3448"/>
            </a:avLst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142;p40">
            <a:extLst>
              <a:ext uri="{FF2B5EF4-FFF2-40B4-BE49-F238E27FC236}">
                <a16:creationId xmlns:a16="http://schemas.microsoft.com/office/drawing/2014/main" id="{14CD52C0-BCB5-4E06-8D3B-BA813710C4AC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05921" y="3296739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153;p40">
            <a:extLst>
              <a:ext uri="{FF2B5EF4-FFF2-40B4-BE49-F238E27FC236}">
                <a16:creationId xmlns:a16="http://schemas.microsoft.com/office/drawing/2014/main" id="{0EB9F5EF-8438-4BAB-AE74-E1B33F8EBFDB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61859" y="4625377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538;p14">
            <a:extLst>
              <a:ext uri="{FF2B5EF4-FFF2-40B4-BE49-F238E27FC236}">
                <a16:creationId xmlns:a16="http://schemas.microsoft.com/office/drawing/2014/main" id="{AC9327E2-B75D-44FD-BB3D-454DA02E726E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09235" y="5058352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155;p40">
            <a:extLst>
              <a:ext uri="{FF2B5EF4-FFF2-40B4-BE49-F238E27FC236}">
                <a16:creationId xmlns:a16="http://schemas.microsoft.com/office/drawing/2014/main" id="{1D179E5D-A00F-4894-9B5B-3E8D83A64086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-1338357" y="635881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146;p40">
            <a:extLst>
              <a:ext uri="{FF2B5EF4-FFF2-40B4-BE49-F238E27FC236}">
                <a16:creationId xmlns:a16="http://schemas.microsoft.com/office/drawing/2014/main" id="{B9147D92-71C7-4118-9CF2-3047C5009E4D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41759" y="2693709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D5A699-41E7-4B60-907E-7A410B996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t="23238" r="73950" b="58340"/>
          <a:stretch/>
        </p:blipFill>
        <p:spPr bwMode="auto">
          <a:xfrm>
            <a:off x="437481" y="5507465"/>
            <a:ext cx="821414" cy="2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Google Shape;1155;p40">
            <a:extLst>
              <a:ext uri="{FF2B5EF4-FFF2-40B4-BE49-F238E27FC236}">
                <a16:creationId xmlns:a16="http://schemas.microsoft.com/office/drawing/2014/main" id="{5D55CFD2-68F5-41BF-9AB7-2A0FDD79012E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21700" y="5101674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CEA9D-F547-42D9-B3F9-B1460991A2DF}"/>
              </a:ext>
            </a:extLst>
          </p:cNvPr>
          <p:cNvSpPr txBox="1"/>
          <p:nvPr/>
        </p:nvSpPr>
        <p:spPr>
          <a:xfrm>
            <a:off x="542074" y="4824675"/>
            <a:ext cx="642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5B52D-CC03-48DD-B88F-0D4CCCACE5D8}"/>
              </a:ext>
            </a:extLst>
          </p:cNvPr>
          <p:cNvSpPr txBox="1"/>
          <p:nvPr/>
        </p:nvSpPr>
        <p:spPr>
          <a:xfrm>
            <a:off x="334096" y="2152539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,</a:t>
            </a:r>
            <a:r>
              <a:rPr lang="ko-KR" altLang="en-US" dirty="0"/>
              <a:t>강사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2E1C52D-2E47-487C-9C19-BD37E8E92514}"/>
              </a:ext>
            </a:extLst>
          </p:cNvPr>
          <p:cNvSpPr txBox="1"/>
          <p:nvPr/>
        </p:nvSpPr>
        <p:spPr>
          <a:xfrm>
            <a:off x="731555" y="3657321"/>
            <a:ext cx="736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Internet</a:t>
            </a:r>
            <a:endParaRPr lang="ko-KR" altLang="en-US" sz="1200" dirty="0"/>
          </a:p>
        </p:txBody>
      </p:sp>
      <p:sp>
        <p:nvSpPr>
          <p:cNvPr id="114" name="Google Shape;297;g3282c90acc7_0_271">
            <a:extLst>
              <a:ext uri="{FF2B5EF4-FFF2-40B4-BE49-F238E27FC236}">
                <a16:creationId xmlns:a16="http://schemas.microsoft.com/office/drawing/2014/main" id="{7DDD03F4-6431-475A-A1E7-87091984B6DD}"/>
              </a:ext>
            </a:extLst>
          </p:cNvPr>
          <p:cNvSpPr txBox="1"/>
          <p:nvPr/>
        </p:nvSpPr>
        <p:spPr>
          <a:xfrm>
            <a:off x="1706546" y="4733126"/>
            <a:ext cx="102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</a:t>
            </a:r>
            <a:endParaRPr sz="12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653;p17">
            <a:extLst>
              <a:ext uri="{FF2B5EF4-FFF2-40B4-BE49-F238E27FC236}">
                <a16:creationId xmlns:a16="http://schemas.microsoft.com/office/drawing/2014/main" id="{11782B7E-7D34-488E-88EA-10936635DA2E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46113" y="5055894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5D8EA-6203-4B35-816D-07F54FF08AA0}"/>
              </a:ext>
            </a:extLst>
          </p:cNvPr>
          <p:cNvSpPr txBox="1"/>
          <p:nvPr/>
        </p:nvSpPr>
        <p:spPr>
          <a:xfrm>
            <a:off x="2571330" y="5353577"/>
            <a:ext cx="85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Logs</a:t>
            </a:r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EF9653-FC65-416C-BBDB-16AEF61DE473}"/>
              </a:ext>
            </a:extLst>
          </p:cNvPr>
          <p:cNvSpPr txBox="1"/>
          <p:nvPr/>
        </p:nvSpPr>
        <p:spPr>
          <a:xfrm>
            <a:off x="1593359" y="5390142"/>
            <a:ext cx="85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hacking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69FE855-E806-4CD6-A998-5552A74A1133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1265921" y="3476746"/>
            <a:ext cx="423523" cy="18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4220BDB-D467-4C31-94C0-78B98FDF5FCE}"/>
              </a:ext>
            </a:extLst>
          </p:cNvPr>
          <p:cNvCxnSpPr/>
          <p:nvPr/>
        </p:nvCxnSpPr>
        <p:spPr>
          <a:xfrm>
            <a:off x="2150252" y="3481755"/>
            <a:ext cx="476620" cy="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EBD6D90-8A30-4DE7-B49A-1894B7B2E54B}"/>
              </a:ext>
            </a:extLst>
          </p:cNvPr>
          <p:cNvCxnSpPr>
            <a:cxnSpLocks/>
          </p:cNvCxnSpPr>
          <p:nvPr/>
        </p:nvCxnSpPr>
        <p:spPr>
          <a:xfrm flipV="1">
            <a:off x="3755535" y="3858062"/>
            <a:ext cx="342453" cy="25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027B3DB-5A27-4CE1-B51F-AE22EF0CCCB1}"/>
              </a:ext>
            </a:extLst>
          </p:cNvPr>
          <p:cNvCxnSpPr>
            <a:cxnSpLocks/>
          </p:cNvCxnSpPr>
          <p:nvPr/>
        </p:nvCxnSpPr>
        <p:spPr>
          <a:xfrm>
            <a:off x="4549495" y="3857437"/>
            <a:ext cx="375495" cy="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A8C6CE9-2834-4A0D-80FB-8ED99BAF74E1}"/>
              </a:ext>
            </a:extLst>
          </p:cNvPr>
          <p:cNvCxnSpPr>
            <a:cxnSpLocks/>
          </p:cNvCxnSpPr>
          <p:nvPr/>
        </p:nvCxnSpPr>
        <p:spPr>
          <a:xfrm flipV="1">
            <a:off x="5159714" y="4540364"/>
            <a:ext cx="0" cy="4659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E28F608-70E8-42CB-9414-3F8B9052C866}"/>
              </a:ext>
            </a:extLst>
          </p:cNvPr>
          <p:cNvCxnSpPr>
            <a:cxnSpLocks/>
          </p:cNvCxnSpPr>
          <p:nvPr/>
        </p:nvCxnSpPr>
        <p:spPr>
          <a:xfrm>
            <a:off x="5434388" y="3872879"/>
            <a:ext cx="5475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B059C29-E928-4019-9C25-7498FE6C3613}"/>
              </a:ext>
            </a:extLst>
          </p:cNvPr>
          <p:cNvCxnSpPr>
            <a:cxnSpLocks/>
          </p:cNvCxnSpPr>
          <p:nvPr/>
        </p:nvCxnSpPr>
        <p:spPr>
          <a:xfrm>
            <a:off x="5448996" y="5271108"/>
            <a:ext cx="5789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9FFD84E-FDC9-4612-9D01-43D3FF6DD062}"/>
              </a:ext>
            </a:extLst>
          </p:cNvPr>
          <p:cNvCxnSpPr>
            <a:cxnSpLocks/>
            <a:stCxn id="86" idx="2"/>
          </p:cNvCxnSpPr>
          <p:nvPr/>
        </p:nvCxnSpPr>
        <p:spPr>
          <a:xfrm rot="16200000" flipH="1">
            <a:off x="3020857" y="3692200"/>
            <a:ext cx="73669" cy="410569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연결선: 꺾임 1023">
            <a:extLst>
              <a:ext uri="{FF2B5EF4-FFF2-40B4-BE49-F238E27FC236}">
                <a16:creationId xmlns:a16="http://schemas.microsoft.com/office/drawing/2014/main" id="{226747C2-A07C-4EFA-98A7-2AEB83BBA9C6}"/>
              </a:ext>
            </a:extLst>
          </p:cNvPr>
          <p:cNvCxnSpPr>
            <a:cxnSpLocks/>
            <a:endCxn id="102" idx="2"/>
          </p:cNvCxnSpPr>
          <p:nvPr/>
        </p:nvCxnSpPr>
        <p:spPr>
          <a:xfrm>
            <a:off x="859536" y="5805018"/>
            <a:ext cx="1556682" cy="125248"/>
          </a:xfrm>
          <a:prstGeom prst="bentConnector4">
            <a:avLst>
              <a:gd name="adj1" fmla="val -149"/>
              <a:gd name="adj2" fmla="val 4407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EB324C9A-B038-4962-B695-2DC32F00A27A}"/>
              </a:ext>
            </a:extLst>
          </p:cNvPr>
          <p:cNvCxnSpPr/>
          <p:nvPr/>
        </p:nvCxnSpPr>
        <p:spPr>
          <a:xfrm rot="16200000" flipH="1">
            <a:off x="639554" y="3275710"/>
            <a:ext cx="412310" cy="47900"/>
          </a:xfrm>
          <a:prstGeom prst="bentConnector3">
            <a:avLst>
              <a:gd name="adj1" fmla="val 9866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3"/>
          <p:cNvSpPr txBox="1"/>
          <p:nvPr/>
        </p:nvSpPr>
        <p:spPr>
          <a:xfrm>
            <a:off x="1462149" y="1670945"/>
            <a:ext cx="26770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VR 외</a:t>
            </a:r>
            <a:endParaRPr/>
          </a:p>
        </p:txBody>
      </p:sp>
      <p:sp>
        <p:nvSpPr>
          <p:cNvPr id="765" name="Google Shape;765;p23"/>
          <p:cNvSpPr txBox="1"/>
          <p:nvPr/>
        </p:nvSpPr>
        <p:spPr>
          <a:xfrm>
            <a:off x="2747461" y="1670945"/>
            <a:ext cx="57708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(가상라우터)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6" name="Google Shape;766;p23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7" name="Google Shape;767;p23"/>
          <p:cNvSpPr txBox="1"/>
          <p:nvPr/>
        </p:nvSpPr>
        <p:spPr>
          <a:xfrm>
            <a:off x="1299445" y="3110945"/>
            <a:ext cx="5931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23"/>
          <p:cNvSpPr txBox="1"/>
          <p:nvPr/>
        </p:nvSpPr>
        <p:spPr>
          <a:xfrm>
            <a:off x="2739447" y="3110945"/>
            <a:ext cx="5931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9" name="Google Shape;769;p23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0" name="Google Shape;770;p23"/>
          <p:cNvSpPr txBox="1"/>
          <p:nvPr/>
        </p:nvSpPr>
        <p:spPr>
          <a:xfrm>
            <a:off x="1477378" y="4550945"/>
            <a:ext cx="2372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GSLB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23"/>
          <p:cNvSpPr txBox="1"/>
          <p:nvPr/>
        </p:nvSpPr>
        <p:spPr>
          <a:xfrm>
            <a:off x="2917380" y="4550945"/>
            <a:ext cx="2372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GSLB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2" name="Google Shape;772;p23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3" name="Google Shape;773;p23"/>
          <p:cNvSpPr txBox="1"/>
          <p:nvPr/>
        </p:nvSpPr>
        <p:spPr>
          <a:xfrm>
            <a:off x="1268987" y="5990945"/>
            <a:ext cx="65402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전용회선/VPN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23"/>
          <p:cNvSpPr txBox="1"/>
          <p:nvPr/>
        </p:nvSpPr>
        <p:spPr>
          <a:xfrm>
            <a:off x="2830817" y="599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전용회선</a:t>
            </a:r>
            <a:endParaRPr/>
          </a:p>
        </p:txBody>
      </p:sp>
      <p:sp>
        <p:nvSpPr>
          <p:cNvPr id="775" name="Google Shape;775;p23"/>
          <p:cNvSpPr txBox="1"/>
          <p:nvPr/>
        </p:nvSpPr>
        <p:spPr>
          <a:xfrm>
            <a:off x="4014208" y="5990945"/>
            <a:ext cx="20358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23"/>
          <p:cNvSpPr txBox="1"/>
          <p:nvPr/>
        </p:nvSpPr>
        <p:spPr>
          <a:xfrm>
            <a:off x="4920284" y="5990945"/>
            <a:ext cx="5514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shared VPN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23"/>
          <p:cNvSpPr txBox="1"/>
          <p:nvPr/>
        </p:nvSpPr>
        <p:spPr>
          <a:xfrm>
            <a:off x="5926549" y="5990945"/>
            <a:ext cx="6989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dedicated VPN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8" name="Google Shape;778;p23"/>
          <p:cNvCxnSpPr/>
          <p:nvPr/>
        </p:nvCxnSpPr>
        <p:spPr>
          <a:xfrm>
            <a:off x="2313800" y="558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9" name="Google Shape;779;p23"/>
          <p:cNvSpPr txBox="1"/>
          <p:nvPr/>
        </p:nvSpPr>
        <p:spPr>
          <a:xfrm>
            <a:off x="3938066" y="1670945"/>
            <a:ext cx="3558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VIP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(가상IP)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0" name="Google Shape;7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414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414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75572" y="1310945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6000" y="562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36000" y="562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6000" y="562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56000" y="562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5630773"/>
            <a:ext cx="360000" cy="27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5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23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Network, Hybrid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24"/>
          <p:cNvSpPr txBox="1"/>
          <p:nvPr/>
        </p:nvSpPr>
        <p:spPr>
          <a:xfrm>
            <a:off x="1344335" y="1670945"/>
            <a:ext cx="5033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CIP/Hybrid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24"/>
          <p:cNvSpPr txBox="1"/>
          <p:nvPr/>
        </p:nvSpPr>
        <p:spPr>
          <a:xfrm>
            <a:off x="2551096" y="1670945"/>
            <a:ext cx="9698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CIP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(Cloud Internal Path)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1" name="Google Shape;801;p24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2" name="Google Shape;802;p24"/>
          <p:cNvSpPr txBox="1"/>
          <p:nvPr/>
        </p:nvSpPr>
        <p:spPr>
          <a:xfrm>
            <a:off x="1103884" y="4149013"/>
            <a:ext cx="98424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network components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24"/>
          <p:cNvSpPr txBox="1"/>
          <p:nvPr/>
        </p:nvSpPr>
        <p:spPr>
          <a:xfrm>
            <a:off x="2894138" y="4550945"/>
            <a:ext cx="283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4" name="Google Shape;804;p24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5" name="Google Shape;805;p24"/>
          <p:cNvSpPr txBox="1"/>
          <p:nvPr/>
        </p:nvSpPr>
        <p:spPr>
          <a:xfrm>
            <a:off x="5005242" y="1670945"/>
            <a:ext cx="3815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Inter-AZ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24"/>
          <p:cNvSpPr txBox="1"/>
          <p:nvPr/>
        </p:nvSpPr>
        <p:spPr>
          <a:xfrm>
            <a:off x="6012306" y="1670945"/>
            <a:ext cx="52738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 LINK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24"/>
          <p:cNvSpPr txBox="1"/>
          <p:nvPr/>
        </p:nvSpPr>
        <p:spPr>
          <a:xfrm>
            <a:off x="3870742" y="1670945"/>
            <a:ext cx="49051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CIP-hybrid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24"/>
          <p:cNvSpPr txBox="1"/>
          <p:nvPr/>
        </p:nvSpPr>
        <p:spPr>
          <a:xfrm>
            <a:off x="7049025" y="1670945"/>
            <a:ext cx="61395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 Hub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24"/>
          <p:cNvSpPr txBox="1"/>
          <p:nvPr/>
        </p:nvSpPr>
        <p:spPr>
          <a:xfrm>
            <a:off x="3923640" y="4550945"/>
            <a:ext cx="38472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gateway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24"/>
          <p:cNvSpPr txBox="1"/>
          <p:nvPr/>
        </p:nvSpPr>
        <p:spPr>
          <a:xfrm>
            <a:off x="4980395" y="4550945"/>
            <a:ext cx="43120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L3 switch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24"/>
          <p:cNvSpPr txBox="1"/>
          <p:nvPr/>
        </p:nvSpPr>
        <p:spPr>
          <a:xfrm>
            <a:off x="6159782" y="4550945"/>
            <a:ext cx="23243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VTEP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p24"/>
          <p:cNvSpPr txBox="1"/>
          <p:nvPr/>
        </p:nvSpPr>
        <p:spPr>
          <a:xfrm>
            <a:off x="9292381" y="1670945"/>
            <a:ext cx="4472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 DR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24"/>
          <p:cNvSpPr txBox="1"/>
          <p:nvPr/>
        </p:nvSpPr>
        <p:spPr>
          <a:xfrm>
            <a:off x="8211579" y="1670945"/>
            <a:ext cx="44884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migration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24"/>
          <p:cNvSpPr txBox="1"/>
          <p:nvPr/>
        </p:nvSpPr>
        <p:spPr>
          <a:xfrm>
            <a:off x="7202111" y="4550945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방화벽</a:t>
            </a:r>
            <a:endParaRPr/>
          </a:p>
        </p:txBody>
      </p:sp>
      <p:sp>
        <p:nvSpPr>
          <p:cNvPr id="815" name="Google Shape;815;p24"/>
          <p:cNvSpPr txBox="1"/>
          <p:nvPr/>
        </p:nvSpPr>
        <p:spPr>
          <a:xfrm>
            <a:off x="8364666" y="4550945"/>
            <a:ext cx="14266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IPS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6" name="Google Shape;81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000" y="4149013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4149013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36000" y="4149013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56000" y="1352402"/>
            <a:ext cx="360000" cy="19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3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76000" y="418857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1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7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96000" y="414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95572" y="4149013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4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Network, Hybrid</a:t>
            </a:r>
            <a:endParaRPr/>
          </a:p>
        </p:txBody>
      </p:sp>
      <p:cxnSp>
        <p:nvCxnSpPr>
          <p:cNvPr id="831" name="Google Shape;831;p24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2" name="Google Shape;832;p24"/>
          <p:cNvSpPr txBox="1"/>
          <p:nvPr/>
        </p:nvSpPr>
        <p:spPr>
          <a:xfrm>
            <a:off x="1285019" y="3110945"/>
            <a:ext cx="62196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Hybrid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725021" y="3110945"/>
            <a:ext cx="62196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Hybrid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4" name="Google Shape;834;p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36000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4"/>
          <p:cNvSpPr txBox="1"/>
          <p:nvPr/>
        </p:nvSpPr>
        <p:spPr>
          <a:xfrm>
            <a:off x="9415812" y="4550944"/>
            <a:ext cx="20037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NAT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5"/>
          <p:cNvSpPr txBox="1"/>
          <p:nvPr/>
        </p:nvSpPr>
        <p:spPr>
          <a:xfrm>
            <a:off x="1578493" y="3139970"/>
            <a:ext cx="7550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B2B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1" name="Google Shape;8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000" y="2708993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5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VMware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5"/>
          <p:cNvSpPr txBox="1"/>
          <p:nvPr/>
        </p:nvSpPr>
        <p:spPr>
          <a:xfrm>
            <a:off x="607503" y="3110945"/>
            <a:ext cx="5370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4" name="Google Shape;84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00" y="2748555"/>
            <a:ext cx="360000" cy="28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6"/>
          <p:cNvSpPr txBox="1"/>
          <p:nvPr/>
        </p:nvSpPr>
        <p:spPr>
          <a:xfrm>
            <a:off x="1327500" y="1670945"/>
            <a:ext cx="5370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26"/>
          <p:cNvSpPr txBox="1"/>
          <p:nvPr/>
        </p:nvSpPr>
        <p:spPr>
          <a:xfrm>
            <a:off x="2767499" y="1670945"/>
            <a:ext cx="5370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1" name="Google Shape;851;p26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2" name="Google Shape;852;p26"/>
          <p:cNvSpPr txBox="1"/>
          <p:nvPr/>
        </p:nvSpPr>
        <p:spPr>
          <a:xfrm>
            <a:off x="3756127" y="1670945"/>
            <a:ext cx="7197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ESG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(edge gateway)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3" name="Google Shape;8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13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6000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26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VMware</a:t>
            </a:r>
            <a:endParaRPr/>
          </a:p>
        </p:txBody>
      </p:sp>
      <p:pic>
        <p:nvPicPr>
          <p:cNvPr id="857" name="Google Shape;85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295" y="4133939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013" y="2722507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6"/>
          <p:cNvSpPr txBox="1"/>
          <p:nvPr/>
        </p:nvSpPr>
        <p:spPr>
          <a:xfrm>
            <a:off x="1218506" y="3110945"/>
            <a:ext cx="7550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B2B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2645" y="4252496"/>
            <a:ext cx="180000" cy="18000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26"/>
          <p:cNvSpPr txBox="1"/>
          <p:nvPr/>
        </p:nvSpPr>
        <p:spPr>
          <a:xfrm>
            <a:off x="3934715" y="4550945"/>
            <a:ext cx="35586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OrgNW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2" name="Google Shape;862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010" y="4148994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6"/>
          <p:cNvSpPr txBox="1"/>
          <p:nvPr/>
        </p:nvSpPr>
        <p:spPr>
          <a:xfrm>
            <a:off x="2901351" y="4550945"/>
            <a:ext cx="26930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OvDC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4" name="Google Shape;864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033" y="4133939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26"/>
          <p:cNvSpPr txBox="1"/>
          <p:nvPr/>
        </p:nvSpPr>
        <p:spPr>
          <a:xfrm>
            <a:off x="5993839" y="4550945"/>
            <a:ext cx="5530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Anti Affinity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6" name="Google Shape;866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76007" y="4133939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26"/>
          <p:cNvSpPr txBox="1"/>
          <p:nvPr/>
        </p:nvSpPr>
        <p:spPr>
          <a:xfrm>
            <a:off x="7191699" y="4550945"/>
            <a:ext cx="32861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Affinity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13556" y="4133925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6"/>
          <p:cNvSpPr txBox="1"/>
          <p:nvPr/>
        </p:nvSpPr>
        <p:spPr>
          <a:xfrm>
            <a:off x="5074125" y="4550945"/>
            <a:ext cx="23884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vApp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26"/>
          <p:cNvSpPr txBox="1"/>
          <p:nvPr/>
        </p:nvSpPr>
        <p:spPr>
          <a:xfrm>
            <a:off x="1100679" y="4149013"/>
            <a:ext cx="99065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components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1" name="Google Shape;871;p26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2" name="Google Shape;872;p26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73" name="Google Shape;87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5999" y="2722507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6"/>
          <p:cNvSpPr txBox="1"/>
          <p:nvPr/>
        </p:nvSpPr>
        <p:spPr>
          <a:xfrm>
            <a:off x="2658492" y="3110945"/>
            <a:ext cx="7550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B2B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26"/>
          <p:cNvSpPr txBox="1"/>
          <p:nvPr/>
        </p:nvSpPr>
        <p:spPr>
          <a:xfrm>
            <a:off x="8201963" y="4550945"/>
            <a:ext cx="46807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고성능VM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7"/>
          <p:cNvSpPr txBox="1"/>
          <p:nvPr/>
        </p:nvSpPr>
        <p:spPr>
          <a:xfrm>
            <a:off x="3841087" y="3139970"/>
            <a:ext cx="54983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 Raider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27"/>
          <p:cNvSpPr txBox="1"/>
          <p:nvPr/>
        </p:nvSpPr>
        <p:spPr>
          <a:xfrm>
            <a:off x="1653034" y="3139970"/>
            <a:ext cx="60593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 pro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27"/>
          <p:cNvSpPr txBox="1"/>
          <p:nvPr/>
        </p:nvSpPr>
        <p:spPr>
          <a:xfrm>
            <a:off x="2783532" y="3139970"/>
            <a:ext cx="50494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PhisingNet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27"/>
          <p:cNvSpPr txBox="1"/>
          <p:nvPr/>
        </p:nvSpPr>
        <p:spPr>
          <a:xfrm>
            <a:off x="670819" y="3139970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</a:t>
            </a:r>
            <a:endParaRPr/>
          </a:p>
        </p:txBody>
      </p:sp>
      <p:sp>
        <p:nvSpPr>
          <p:cNvPr id="884" name="Google Shape;884;p27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7095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013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/>
          <p:nvPr/>
        </p:nvSpPr>
        <p:spPr>
          <a:xfrm>
            <a:off x="1390822" y="167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</a:t>
            </a:r>
            <a:endParaRPr/>
          </a:p>
        </p:txBody>
      </p:sp>
      <p:sp>
        <p:nvSpPr>
          <p:cNvPr id="894" name="Google Shape;894;p28"/>
          <p:cNvSpPr txBox="1"/>
          <p:nvPr/>
        </p:nvSpPr>
        <p:spPr>
          <a:xfrm>
            <a:off x="2830820" y="167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</a:t>
            </a:r>
            <a:endParaRPr/>
          </a:p>
        </p:txBody>
      </p:sp>
      <p:cxnSp>
        <p:nvCxnSpPr>
          <p:cNvPr id="895" name="Google Shape;895;p28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6" name="Google Shape;896;p28"/>
          <p:cNvSpPr txBox="1"/>
          <p:nvPr/>
        </p:nvSpPr>
        <p:spPr>
          <a:xfrm>
            <a:off x="2783532" y="3139389"/>
            <a:ext cx="50494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PhisingNet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7" name="Google Shape;897;p28"/>
          <p:cNvCxnSpPr/>
          <p:nvPr/>
        </p:nvCxnSpPr>
        <p:spPr>
          <a:xfrm>
            <a:off x="2313800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8" name="Google Shape;898;p28"/>
          <p:cNvSpPr txBox="1"/>
          <p:nvPr/>
        </p:nvSpPr>
        <p:spPr>
          <a:xfrm>
            <a:off x="3813034" y="1670945"/>
            <a:ext cx="60593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웹방화벽 pro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28"/>
          <p:cNvSpPr txBox="1"/>
          <p:nvPr/>
        </p:nvSpPr>
        <p:spPr>
          <a:xfrm>
            <a:off x="3841087" y="3139970"/>
            <a:ext cx="54983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 Raider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28"/>
          <p:cNvSpPr txBox="1"/>
          <p:nvPr/>
        </p:nvSpPr>
        <p:spPr>
          <a:xfrm>
            <a:off x="5042110" y="3141132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방화벽</a:t>
            </a:r>
            <a:endParaRPr/>
          </a:p>
        </p:txBody>
      </p:sp>
      <p:sp>
        <p:nvSpPr>
          <p:cNvPr id="901" name="Google Shape;901;p28"/>
          <p:cNvSpPr txBox="1"/>
          <p:nvPr/>
        </p:nvSpPr>
        <p:spPr>
          <a:xfrm>
            <a:off x="6204672" y="3141132"/>
            <a:ext cx="14266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IPS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28"/>
          <p:cNvSpPr txBox="1"/>
          <p:nvPr/>
        </p:nvSpPr>
        <p:spPr>
          <a:xfrm>
            <a:off x="1231324" y="2647445"/>
            <a:ext cx="7293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service,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3" name="Google Shape;9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007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5572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28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Security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9"/>
          <p:cNvSpPr txBox="1"/>
          <p:nvPr/>
        </p:nvSpPr>
        <p:spPr>
          <a:xfrm>
            <a:off x="828712" y="3110945"/>
            <a:ext cx="945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29"/>
          <p:cNvSpPr txBox="1"/>
          <p:nvPr/>
        </p:nvSpPr>
        <p:spPr>
          <a:xfrm>
            <a:off x="1757847" y="311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블록체인</a:t>
            </a:r>
            <a:endParaRPr/>
          </a:p>
        </p:txBody>
      </p:sp>
      <p:sp>
        <p:nvSpPr>
          <p:cNvPr id="917" name="Google Shape;917;p29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AI, Blockchain, IoT, BigData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00" y="2708988"/>
            <a:ext cx="360000" cy="36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29"/>
          <p:cNvSpPr txBox="1"/>
          <p:nvPr/>
        </p:nvSpPr>
        <p:spPr>
          <a:xfrm>
            <a:off x="2854862" y="3110945"/>
            <a:ext cx="36227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BigData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/>
          <p:cNvSpPr txBox="1"/>
          <p:nvPr/>
        </p:nvSpPr>
        <p:spPr>
          <a:xfrm>
            <a:off x="2735437" y="1670945"/>
            <a:ext cx="60112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Genie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음성인식 API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30"/>
          <p:cNvSpPr txBox="1"/>
          <p:nvPr/>
        </p:nvSpPr>
        <p:spPr>
          <a:xfrm>
            <a:off x="3845895" y="1670945"/>
            <a:ext cx="5402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Genie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대화 API</a:t>
            </a:r>
            <a:endParaRPr/>
          </a:p>
        </p:txBody>
      </p:sp>
      <p:sp>
        <p:nvSpPr>
          <p:cNvPr id="928" name="Google Shape;928;p30"/>
          <p:cNvSpPr txBox="1"/>
          <p:nvPr/>
        </p:nvSpPr>
        <p:spPr>
          <a:xfrm>
            <a:off x="4925894" y="1670945"/>
            <a:ext cx="5402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Genie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번역 API</a:t>
            </a:r>
            <a:endParaRPr/>
          </a:p>
        </p:txBody>
      </p:sp>
      <p:sp>
        <p:nvSpPr>
          <p:cNvPr id="929" name="Google Shape;929;p30"/>
          <p:cNvSpPr txBox="1"/>
          <p:nvPr/>
        </p:nvSpPr>
        <p:spPr>
          <a:xfrm>
            <a:off x="6005894" y="1670945"/>
            <a:ext cx="5402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Genie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TTS API</a:t>
            </a:r>
            <a:endParaRPr/>
          </a:p>
        </p:txBody>
      </p:sp>
      <p:sp>
        <p:nvSpPr>
          <p:cNvPr id="930" name="Google Shape;930;p30"/>
          <p:cNvSpPr txBox="1"/>
          <p:nvPr/>
        </p:nvSpPr>
        <p:spPr>
          <a:xfrm>
            <a:off x="7055437" y="1670945"/>
            <a:ext cx="60112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Genie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영상분석 API</a:t>
            </a:r>
            <a:endParaRPr/>
          </a:p>
        </p:txBody>
      </p:sp>
      <p:sp>
        <p:nvSpPr>
          <p:cNvPr id="931" name="Google Shape;931;p30"/>
          <p:cNvSpPr txBox="1"/>
          <p:nvPr/>
        </p:nvSpPr>
        <p:spPr>
          <a:xfrm>
            <a:off x="8095366" y="1670945"/>
            <a:ext cx="681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Learning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2" name="Google Shape;932;p30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3" name="Google Shape;933;p30"/>
          <p:cNvSpPr txBox="1"/>
          <p:nvPr/>
        </p:nvSpPr>
        <p:spPr>
          <a:xfrm>
            <a:off x="1395963" y="3110945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블록체인</a:t>
            </a:r>
            <a:endParaRPr/>
          </a:p>
        </p:txBody>
      </p:sp>
      <p:sp>
        <p:nvSpPr>
          <p:cNvPr id="934" name="Google Shape;934;p30"/>
          <p:cNvSpPr txBox="1"/>
          <p:nvPr/>
        </p:nvSpPr>
        <p:spPr>
          <a:xfrm>
            <a:off x="2767497" y="3110945"/>
            <a:ext cx="5370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GiGA Chain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BaaS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5" name="Google Shape;935;p30"/>
          <p:cNvCxnSpPr/>
          <p:nvPr/>
        </p:nvCxnSpPr>
        <p:spPr>
          <a:xfrm>
            <a:off x="2318946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6" name="Google Shape;936;p30"/>
          <p:cNvSpPr txBox="1"/>
          <p:nvPr/>
        </p:nvSpPr>
        <p:spPr>
          <a:xfrm>
            <a:off x="1470345" y="4550945"/>
            <a:ext cx="23724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daisy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30"/>
          <p:cNvSpPr txBox="1"/>
          <p:nvPr/>
        </p:nvSpPr>
        <p:spPr>
          <a:xfrm>
            <a:off x="2905197" y="4550945"/>
            <a:ext cx="23724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daisy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8" name="Google Shape;938;p30"/>
          <p:cNvCxnSpPr/>
          <p:nvPr/>
        </p:nvCxnSpPr>
        <p:spPr>
          <a:xfrm>
            <a:off x="2306766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9" name="Google Shape;93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36000" y="126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5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16000" y="2709000"/>
            <a:ext cx="360000" cy="36001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0"/>
          <p:cNvSpPr txBox="1"/>
          <p:nvPr/>
        </p:nvSpPr>
        <p:spPr>
          <a:xfrm>
            <a:off x="1553859" y="1670945"/>
            <a:ext cx="945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9" name="Google Shape;949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16000" y="418855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56000" y="4188555"/>
            <a:ext cx="360000" cy="2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AI, Blockchain, IoT, BigData</a:t>
            </a:r>
            <a:endParaRPr/>
          </a:p>
        </p:txBody>
      </p:sp>
      <p:pic>
        <p:nvPicPr>
          <p:cNvPr id="952" name="Google Shape;952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16000" y="558305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36000" y="5583056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30"/>
          <p:cNvSpPr txBox="1"/>
          <p:nvPr/>
        </p:nvSpPr>
        <p:spPr>
          <a:xfrm>
            <a:off x="3885969" y="5985014"/>
            <a:ext cx="460062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Lake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30"/>
          <p:cNvSpPr txBox="1"/>
          <p:nvPr/>
        </p:nvSpPr>
        <p:spPr>
          <a:xfrm>
            <a:off x="1414863" y="5985014"/>
            <a:ext cx="362279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BigData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6" name="Google Shape;956;p30"/>
          <p:cNvCxnSpPr/>
          <p:nvPr/>
        </p:nvCxnSpPr>
        <p:spPr>
          <a:xfrm>
            <a:off x="2313800" y="5583069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57" name="Google Shape;957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55999" y="5583056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30"/>
          <p:cNvSpPr txBox="1"/>
          <p:nvPr/>
        </p:nvSpPr>
        <p:spPr>
          <a:xfrm>
            <a:off x="2854860" y="5985014"/>
            <a:ext cx="362279" cy="123111"/>
          </a:xfrm>
          <a:prstGeom prst="rect">
            <a:avLst/>
          </a:pr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BigData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1"/>
          <p:cNvSpPr txBox="1"/>
          <p:nvPr/>
        </p:nvSpPr>
        <p:spPr>
          <a:xfrm>
            <a:off x="1684291" y="3090320"/>
            <a:ext cx="5434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global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p31"/>
          <p:cNvSpPr txBox="1"/>
          <p:nvPr/>
        </p:nvSpPr>
        <p:spPr>
          <a:xfrm>
            <a:off x="544980" y="3090320"/>
            <a:ext cx="6620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standard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5" name="Google Shape;965;p31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CDN, Media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1"/>
          <p:cNvSpPr txBox="1"/>
          <p:nvPr/>
        </p:nvSpPr>
        <p:spPr>
          <a:xfrm>
            <a:off x="2847649" y="3090320"/>
            <a:ext cx="37670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7" name="Google Shape;9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00" y="2708986"/>
            <a:ext cx="360000" cy="36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2748555"/>
            <a:ext cx="360000" cy="28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/>
          <p:nvPr/>
        </p:nvSpPr>
        <p:spPr>
          <a:xfrm>
            <a:off x="1264981" y="1670945"/>
            <a:ext cx="6620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standard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32"/>
          <p:cNvSpPr txBox="1"/>
          <p:nvPr/>
        </p:nvSpPr>
        <p:spPr>
          <a:xfrm>
            <a:off x="2704980" y="1670945"/>
            <a:ext cx="6620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standard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6" name="Google Shape;976;p32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7" name="Google Shape;977;p32"/>
          <p:cNvSpPr txBox="1"/>
          <p:nvPr/>
        </p:nvSpPr>
        <p:spPr>
          <a:xfrm>
            <a:off x="1324292" y="3110945"/>
            <a:ext cx="5434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global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32"/>
          <p:cNvSpPr txBox="1"/>
          <p:nvPr/>
        </p:nvSpPr>
        <p:spPr>
          <a:xfrm>
            <a:off x="2764291" y="3110945"/>
            <a:ext cx="5434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CDN global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9" name="Google Shape;979;p32"/>
          <p:cNvCxnSpPr/>
          <p:nvPr/>
        </p:nvCxnSpPr>
        <p:spPr>
          <a:xfrm>
            <a:off x="2318946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0" name="Google Shape;980;p32"/>
          <p:cNvSpPr txBox="1"/>
          <p:nvPr/>
        </p:nvSpPr>
        <p:spPr>
          <a:xfrm>
            <a:off x="1407648" y="4550945"/>
            <a:ext cx="37670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32"/>
          <p:cNvSpPr txBox="1"/>
          <p:nvPr/>
        </p:nvSpPr>
        <p:spPr>
          <a:xfrm>
            <a:off x="2847645" y="4550945"/>
            <a:ext cx="37670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2" name="Google Shape;982;p32"/>
          <p:cNvCxnSpPr/>
          <p:nvPr/>
        </p:nvCxnSpPr>
        <p:spPr>
          <a:xfrm>
            <a:off x="2318945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3" name="Google Shape;98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2709000"/>
            <a:ext cx="360000" cy="36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000" y="418856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2708986"/>
            <a:ext cx="360000" cy="36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4188569"/>
            <a:ext cx="360000" cy="2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32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CDN, Media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"/>
          <p:cNvSpPr txBox="1"/>
          <p:nvPr/>
        </p:nvSpPr>
        <p:spPr>
          <a:xfrm>
            <a:off x="516000" y="729000"/>
            <a:ext cx="7460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Area</a:t>
            </a:r>
            <a:endParaRPr sz="2000" b="1">
              <a:solidFill>
                <a:srgbClr val="10212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546100" y="1269000"/>
            <a:ext cx="30598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Area 아이콘은 테두리와 함께 사용합니다.</a:t>
            </a:r>
            <a:endParaRPr/>
          </a:p>
        </p:txBody>
      </p:sp>
      <p:sp>
        <p:nvSpPr>
          <p:cNvPr id="306" name="Google Shape;306;p6"/>
          <p:cNvSpPr txBox="1"/>
          <p:nvPr/>
        </p:nvSpPr>
        <p:spPr>
          <a:xfrm>
            <a:off x="717569" y="1629000"/>
            <a:ext cx="69204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필요한 경우 아이콘 근처에 설명을 추가할 수 있습니다.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- Area 아이콘의 크기 조절은 아이콘 크기 조절 가이드라인을 참고 바랍니다.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필요하지 않은 area는 생략 가능합니다.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테두리/배경색은 별도의 규정을 두지 않습니다. 다만 같은 레이어의 area는 같은 선/색 속성을 사용합니다.</a:t>
            </a:r>
            <a:endParaRPr/>
          </a:p>
        </p:txBody>
      </p:sp>
      <p:sp>
        <p:nvSpPr>
          <p:cNvPr id="307" name="Google Shape;307;p6"/>
          <p:cNvSpPr txBox="1"/>
          <p:nvPr/>
        </p:nvSpPr>
        <p:spPr>
          <a:xfrm>
            <a:off x="1416000" y="3129208"/>
            <a:ext cx="8691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예 #1</a:t>
            </a:r>
            <a:endParaRPr/>
          </a:p>
        </p:txBody>
      </p:sp>
      <p:sp>
        <p:nvSpPr>
          <p:cNvPr id="308" name="Google Shape;308;p6"/>
          <p:cNvSpPr txBox="1"/>
          <p:nvPr/>
        </p:nvSpPr>
        <p:spPr>
          <a:xfrm>
            <a:off x="7491500" y="3129208"/>
            <a:ext cx="8691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예 #2</a:t>
            </a:r>
            <a:endParaRPr/>
          </a:p>
        </p:txBody>
      </p:sp>
      <p:grpSp>
        <p:nvGrpSpPr>
          <p:cNvPr id="309" name="Google Shape;309;p6"/>
          <p:cNvGrpSpPr/>
          <p:nvPr/>
        </p:nvGrpSpPr>
        <p:grpSpPr>
          <a:xfrm>
            <a:off x="7491500" y="3510456"/>
            <a:ext cx="3130375" cy="2317697"/>
            <a:chOff x="7491500" y="3510456"/>
            <a:chExt cx="3130375" cy="2317697"/>
          </a:xfrm>
        </p:grpSpPr>
        <p:sp>
          <p:nvSpPr>
            <p:cNvPr id="310" name="Google Shape;310;p6"/>
            <p:cNvSpPr/>
            <p:nvPr/>
          </p:nvSpPr>
          <p:spPr>
            <a:xfrm>
              <a:off x="7491500" y="3776065"/>
              <a:ext cx="3130375" cy="2052088"/>
            </a:xfrm>
            <a:prstGeom prst="roundRect">
              <a:avLst>
                <a:gd name="adj" fmla="val 2202"/>
              </a:avLst>
            </a:prstGeom>
            <a:noFill/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9749179" y="4447651"/>
              <a:ext cx="648000" cy="900000"/>
            </a:xfrm>
            <a:prstGeom prst="roundRect">
              <a:avLst>
                <a:gd name="adj" fmla="val 4430"/>
              </a:avLst>
            </a:prstGeom>
            <a:noFill/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691681" y="4447650"/>
              <a:ext cx="648000" cy="900000"/>
            </a:xfrm>
            <a:prstGeom prst="roundRect">
              <a:avLst>
                <a:gd name="adj" fmla="val 4430"/>
              </a:avLst>
            </a:prstGeom>
            <a:noFill/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8720430" y="4447650"/>
              <a:ext cx="648000" cy="900000"/>
            </a:xfrm>
            <a:prstGeom prst="roundRect">
              <a:avLst>
                <a:gd name="adj" fmla="val 4430"/>
              </a:avLst>
            </a:prstGeom>
            <a:noFill/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14" name="Google Shape;314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1500" y="3510456"/>
              <a:ext cx="360000" cy="28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49179" y="4273185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91681" y="4273185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20430" y="4273185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Guideline</a:t>
            </a:r>
            <a:endParaRPr/>
          </a:p>
        </p:txBody>
      </p:sp>
      <p:grpSp>
        <p:nvGrpSpPr>
          <p:cNvPr id="319" name="Google Shape;319;p6"/>
          <p:cNvGrpSpPr/>
          <p:nvPr/>
        </p:nvGrpSpPr>
        <p:grpSpPr>
          <a:xfrm>
            <a:off x="1462451" y="3412336"/>
            <a:ext cx="4665248" cy="2415817"/>
            <a:chOff x="1462451" y="3412336"/>
            <a:chExt cx="4665248" cy="2415817"/>
          </a:xfrm>
        </p:grpSpPr>
        <p:sp>
          <p:nvSpPr>
            <p:cNvPr id="320" name="Google Shape;320;p6"/>
            <p:cNvSpPr txBox="1"/>
            <p:nvPr/>
          </p:nvSpPr>
          <p:spPr>
            <a:xfrm>
              <a:off x="1873265" y="3939553"/>
              <a:ext cx="95731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10212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Enterprise Cloud</a:t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463800" y="3776065"/>
              <a:ext cx="3130375" cy="2052088"/>
            </a:xfrm>
            <a:prstGeom prst="roundRect">
              <a:avLst>
                <a:gd name="adj" fmla="val 1088"/>
              </a:avLst>
            </a:prstGeom>
            <a:noFill/>
            <a:ln w="12700" cap="flat" cmpd="sng">
              <a:solidFill>
                <a:srgbClr val="2C536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4675394" y="3776065"/>
              <a:ext cx="1452305" cy="2052088"/>
            </a:xfrm>
            <a:prstGeom prst="roundRect">
              <a:avLst>
                <a:gd name="adj" fmla="val 1282"/>
              </a:avLst>
            </a:prstGeom>
            <a:noFill/>
            <a:ln w="12700" cap="flat" cmpd="sng">
              <a:solidFill>
                <a:srgbClr val="2C536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579732" y="4139454"/>
              <a:ext cx="1834314" cy="1511089"/>
            </a:xfrm>
            <a:prstGeom prst="roundRect">
              <a:avLst>
                <a:gd name="adj" fmla="val 4430"/>
              </a:avLst>
            </a:prstGeom>
            <a:solidFill>
              <a:srgbClr val="F2F2F2"/>
            </a:solidFill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525021" y="4139454"/>
              <a:ext cx="948265" cy="1512000"/>
            </a:xfrm>
            <a:prstGeom prst="roundRect">
              <a:avLst>
                <a:gd name="adj" fmla="val 4430"/>
              </a:avLst>
            </a:prstGeom>
            <a:solidFill>
              <a:srgbClr val="F2F2F2"/>
            </a:solidFill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679508" y="4546343"/>
              <a:ext cx="648000" cy="900000"/>
            </a:xfrm>
            <a:prstGeom prst="roundRect">
              <a:avLst>
                <a:gd name="adj" fmla="val 4430"/>
              </a:avLst>
            </a:prstGeom>
            <a:solidFill>
              <a:schemeClr val="lt1"/>
            </a:solidFill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747927" y="4546343"/>
              <a:ext cx="648000" cy="900000"/>
            </a:xfrm>
            <a:prstGeom prst="roundRect">
              <a:avLst>
                <a:gd name="adj" fmla="val 4430"/>
              </a:avLst>
            </a:prstGeom>
            <a:solidFill>
              <a:schemeClr val="lt1"/>
            </a:solidFill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591536" y="4546343"/>
              <a:ext cx="648000" cy="900000"/>
            </a:xfrm>
            <a:prstGeom prst="roundRect">
              <a:avLst>
                <a:gd name="adj" fmla="val 4430"/>
              </a:avLst>
            </a:prstGeom>
            <a:solidFill>
              <a:schemeClr val="lt1"/>
            </a:solidFill>
            <a:ln w="12700" cap="flat" cmpd="sng">
              <a:solidFill>
                <a:srgbClr val="2C53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6"/>
            <p:cNvSpPr txBox="1"/>
            <p:nvPr/>
          </p:nvSpPr>
          <p:spPr>
            <a:xfrm>
              <a:off x="4999640" y="3560794"/>
              <a:ext cx="59663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10212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 고객사</a:t>
              </a:r>
              <a:endParaRPr sz="8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6"/>
            <p:cNvSpPr txBox="1"/>
            <p:nvPr/>
          </p:nvSpPr>
          <p:spPr>
            <a:xfrm>
              <a:off x="3820953" y="3939553"/>
              <a:ext cx="7745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10212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Public Cloud</a:t>
              </a:r>
              <a:endParaRPr/>
            </a:p>
          </p:txBody>
        </p:sp>
        <p:pic>
          <p:nvPicPr>
            <p:cNvPr id="330" name="Google Shape;330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62451" y="3510456"/>
              <a:ext cx="360000" cy="28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25021" y="3880272"/>
              <a:ext cx="360000" cy="28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79732" y="3880409"/>
              <a:ext cx="360000" cy="28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47927" y="4370960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79508" y="4370960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91536" y="4370960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75394" y="3412336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482390-77F7-4B31-8A76-CA5CCD343F72}"/>
              </a:ext>
            </a:extLst>
          </p:cNvPr>
          <p:cNvCxnSpPr/>
          <p:nvPr/>
        </p:nvCxnSpPr>
        <p:spPr>
          <a:xfrm>
            <a:off x="1265921" y="3476746"/>
            <a:ext cx="476620" cy="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7E8F893-5070-460E-98C2-4AB1E1B6220A}"/>
              </a:ext>
            </a:extLst>
          </p:cNvPr>
          <p:cNvCxnSpPr/>
          <p:nvPr/>
        </p:nvCxnSpPr>
        <p:spPr>
          <a:xfrm>
            <a:off x="1418321" y="3629146"/>
            <a:ext cx="476620" cy="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3"/>
          <p:cNvSpPr txBox="1"/>
          <p:nvPr/>
        </p:nvSpPr>
        <p:spPr>
          <a:xfrm>
            <a:off x="568224" y="3050945"/>
            <a:ext cx="61555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엔터프라이즈</a:t>
            </a:r>
            <a:endParaRPr/>
          </a:p>
        </p:txBody>
      </p:sp>
      <p:sp>
        <p:nvSpPr>
          <p:cNvPr id="995" name="Google Shape;995;p33"/>
          <p:cNvSpPr txBox="1"/>
          <p:nvPr/>
        </p:nvSpPr>
        <p:spPr>
          <a:xfrm>
            <a:off x="1853408" y="3050945"/>
            <a:ext cx="2051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</a:t>
            </a:r>
            <a:endParaRPr/>
          </a:p>
        </p:txBody>
      </p:sp>
      <p:sp>
        <p:nvSpPr>
          <p:cNvPr id="996" name="Google Shape;996;p33"/>
          <p:cNvSpPr txBox="1"/>
          <p:nvPr/>
        </p:nvSpPr>
        <p:spPr>
          <a:xfrm>
            <a:off x="2933408" y="3050945"/>
            <a:ext cx="2051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</a:t>
            </a:r>
            <a:endParaRPr/>
          </a:p>
        </p:txBody>
      </p:sp>
      <p:sp>
        <p:nvSpPr>
          <p:cNvPr id="997" name="Google Shape;997;p33"/>
          <p:cNvSpPr txBox="1"/>
          <p:nvPr/>
        </p:nvSpPr>
        <p:spPr>
          <a:xfrm>
            <a:off x="3844291" y="3110945"/>
            <a:ext cx="5434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33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Enterprise, Gov, Finance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4855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00" y="274855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2748555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4"/>
          <p:cNvSpPr txBox="1"/>
          <p:nvPr/>
        </p:nvSpPr>
        <p:spPr>
          <a:xfrm>
            <a:off x="1288224" y="1670945"/>
            <a:ext cx="61555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엔터프라이즈</a:t>
            </a:r>
            <a:endParaRPr/>
          </a:p>
        </p:txBody>
      </p:sp>
      <p:sp>
        <p:nvSpPr>
          <p:cNvPr id="1008" name="Google Shape;1008;p34"/>
          <p:cNvSpPr txBox="1"/>
          <p:nvPr/>
        </p:nvSpPr>
        <p:spPr>
          <a:xfrm>
            <a:off x="2805167" y="1670945"/>
            <a:ext cx="4616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Enterprise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34"/>
          <p:cNvSpPr txBox="1"/>
          <p:nvPr/>
        </p:nvSpPr>
        <p:spPr>
          <a:xfrm>
            <a:off x="3885167" y="1670945"/>
            <a:ext cx="4616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Enterprise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34"/>
          <p:cNvSpPr txBox="1"/>
          <p:nvPr/>
        </p:nvSpPr>
        <p:spPr>
          <a:xfrm>
            <a:off x="4952344" y="1670945"/>
            <a:ext cx="48731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DMZ zone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34"/>
          <p:cNvSpPr txBox="1"/>
          <p:nvPr/>
        </p:nvSpPr>
        <p:spPr>
          <a:xfrm>
            <a:off x="5989062" y="1670945"/>
            <a:ext cx="57387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Private zone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2" name="Google Shape;1012;p34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3" name="Google Shape;1013;p34"/>
          <p:cNvSpPr txBox="1"/>
          <p:nvPr/>
        </p:nvSpPr>
        <p:spPr>
          <a:xfrm>
            <a:off x="1493408" y="3110945"/>
            <a:ext cx="2051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</a:t>
            </a:r>
            <a:endParaRPr/>
          </a:p>
        </p:txBody>
      </p:sp>
      <p:sp>
        <p:nvSpPr>
          <p:cNvPr id="1014" name="Google Shape;1014;p34"/>
          <p:cNvSpPr txBox="1"/>
          <p:nvPr/>
        </p:nvSpPr>
        <p:spPr>
          <a:xfrm>
            <a:off x="2842036" y="3110945"/>
            <a:ext cx="38792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34"/>
          <p:cNvSpPr txBox="1"/>
          <p:nvPr/>
        </p:nvSpPr>
        <p:spPr>
          <a:xfrm>
            <a:off x="3990966" y="3110945"/>
            <a:ext cx="25006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G-DR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34"/>
          <p:cNvSpPr txBox="1"/>
          <p:nvPr/>
        </p:nvSpPr>
        <p:spPr>
          <a:xfrm>
            <a:off x="4952344" y="3110945"/>
            <a:ext cx="48731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DMZ zone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34"/>
          <p:cNvSpPr txBox="1"/>
          <p:nvPr/>
        </p:nvSpPr>
        <p:spPr>
          <a:xfrm>
            <a:off x="5989062" y="3110945"/>
            <a:ext cx="57387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Private zone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8" name="Google Shape;1018;p34"/>
          <p:cNvCxnSpPr/>
          <p:nvPr/>
        </p:nvCxnSpPr>
        <p:spPr>
          <a:xfrm>
            <a:off x="2318946" y="270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9" name="Google Shape;1019;p34"/>
          <p:cNvSpPr txBox="1"/>
          <p:nvPr/>
        </p:nvSpPr>
        <p:spPr>
          <a:xfrm>
            <a:off x="1493408" y="4550945"/>
            <a:ext cx="2051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</a:t>
            </a:r>
            <a:endParaRPr/>
          </a:p>
        </p:txBody>
      </p:sp>
      <p:sp>
        <p:nvSpPr>
          <p:cNvPr id="1020" name="Google Shape;1020;p34"/>
          <p:cNvSpPr txBox="1"/>
          <p:nvPr/>
        </p:nvSpPr>
        <p:spPr>
          <a:xfrm>
            <a:off x="2656890" y="4550945"/>
            <a:ext cx="7582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 전용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34"/>
          <p:cNvSpPr txBox="1"/>
          <p:nvPr/>
        </p:nvSpPr>
        <p:spPr>
          <a:xfrm>
            <a:off x="3992572" y="4550945"/>
            <a:ext cx="246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FSDC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34"/>
          <p:cNvSpPr txBox="1"/>
          <p:nvPr/>
        </p:nvSpPr>
        <p:spPr>
          <a:xfrm>
            <a:off x="4975587" y="4550945"/>
            <a:ext cx="44082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MIPS VDI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3" name="Google Shape;1023;p34"/>
          <p:cNvCxnSpPr/>
          <p:nvPr/>
        </p:nvCxnSpPr>
        <p:spPr>
          <a:xfrm>
            <a:off x="2324092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4" name="Google Shape;1024;p34"/>
          <p:cNvSpPr txBox="1"/>
          <p:nvPr/>
        </p:nvSpPr>
        <p:spPr>
          <a:xfrm>
            <a:off x="2704980" y="5990945"/>
            <a:ext cx="6620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5" name="Google Shape;1025;p34"/>
          <p:cNvCxnSpPr/>
          <p:nvPr/>
        </p:nvCxnSpPr>
        <p:spPr>
          <a:xfrm>
            <a:off x="2329238" y="558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6" name="Google Shape;1026;p34"/>
          <p:cNvSpPr txBox="1"/>
          <p:nvPr/>
        </p:nvSpPr>
        <p:spPr>
          <a:xfrm>
            <a:off x="7260621" y="1670945"/>
            <a:ext cx="19075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34"/>
          <p:cNvSpPr txBox="1"/>
          <p:nvPr/>
        </p:nvSpPr>
        <p:spPr>
          <a:xfrm>
            <a:off x="1324291" y="5990945"/>
            <a:ext cx="5434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34"/>
          <p:cNvSpPr txBox="1"/>
          <p:nvPr/>
        </p:nvSpPr>
        <p:spPr>
          <a:xfrm>
            <a:off x="8352644" y="1670945"/>
            <a:ext cx="1667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VDI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274207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000" y="418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000" y="558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6000" y="558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6000" y="418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7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5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6000" y="274207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36000" y="274207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16000" y="418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36000" y="418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06000" y="1359003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86000" y="1359003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06000" y="2798990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86000" y="2798990"/>
            <a:ext cx="180000" cy="18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34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Enterprise, Gov, Finance</a:t>
            </a:r>
            <a:endParaRPr/>
          </a:p>
        </p:txBody>
      </p:sp>
      <p:pic>
        <p:nvPicPr>
          <p:cNvPr id="1048" name="Google Shape;1048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36010" y="5589000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34"/>
          <p:cNvSpPr txBox="1"/>
          <p:nvPr/>
        </p:nvSpPr>
        <p:spPr>
          <a:xfrm>
            <a:off x="3738496" y="5977438"/>
            <a:ext cx="7550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B2B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5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Management, Monitoring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 txBox="1"/>
          <p:nvPr/>
        </p:nvSpPr>
        <p:spPr>
          <a:xfrm>
            <a:off x="568223" y="3110945"/>
            <a:ext cx="61555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Management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35"/>
          <p:cNvSpPr txBox="1"/>
          <p:nvPr/>
        </p:nvSpPr>
        <p:spPr>
          <a:xfrm>
            <a:off x="1695512" y="3110945"/>
            <a:ext cx="52097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7" name="Google Shape;105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000" y="270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6"/>
          <p:cNvSpPr txBox="1"/>
          <p:nvPr/>
        </p:nvSpPr>
        <p:spPr>
          <a:xfrm>
            <a:off x="1288223" y="1670945"/>
            <a:ext cx="61555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Management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36"/>
          <p:cNvSpPr txBox="1"/>
          <p:nvPr/>
        </p:nvSpPr>
        <p:spPr>
          <a:xfrm>
            <a:off x="2797954" y="1670945"/>
            <a:ext cx="47609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packaging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36"/>
          <p:cNvSpPr txBox="1"/>
          <p:nvPr/>
        </p:nvSpPr>
        <p:spPr>
          <a:xfrm>
            <a:off x="3924443" y="1670945"/>
            <a:ext cx="3831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package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36"/>
          <p:cNvSpPr txBox="1"/>
          <p:nvPr/>
        </p:nvSpPr>
        <p:spPr>
          <a:xfrm>
            <a:off x="4932307" y="1670945"/>
            <a:ext cx="52738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36"/>
          <p:cNvSpPr txBox="1"/>
          <p:nvPr/>
        </p:nvSpPr>
        <p:spPr>
          <a:xfrm>
            <a:off x="6027537" y="1670945"/>
            <a:ext cx="49693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messaging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36"/>
          <p:cNvSpPr txBox="1"/>
          <p:nvPr/>
        </p:nvSpPr>
        <p:spPr>
          <a:xfrm>
            <a:off x="8269289" y="1670945"/>
            <a:ext cx="33342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backup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36"/>
          <p:cNvSpPr txBox="1"/>
          <p:nvPr/>
        </p:nvSpPr>
        <p:spPr>
          <a:xfrm>
            <a:off x="7032997" y="1670945"/>
            <a:ext cx="64601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import/export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36"/>
          <p:cNvSpPr txBox="1"/>
          <p:nvPr/>
        </p:nvSpPr>
        <p:spPr>
          <a:xfrm>
            <a:off x="9268337" y="1670945"/>
            <a:ext cx="49532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backup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p36"/>
          <p:cNvSpPr txBox="1"/>
          <p:nvPr/>
        </p:nvSpPr>
        <p:spPr>
          <a:xfrm>
            <a:off x="10371580" y="1670945"/>
            <a:ext cx="44884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migration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2" name="Google Shape;1072;p36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3" name="Google Shape;1073;p36"/>
          <p:cNvSpPr txBox="1"/>
          <p:nvPr/>
        </p:nvSpPr>
        <p:spPr>
          <a:xfrm>
            <a:off x="2858870" y="3110945"/>
            <a:ext cx="3542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console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4" name="Google Shape;107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00" y="414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126899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6000" y="1352402"/>
            <a:ext cx="360000" cy="19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000" y="126899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7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56000" y="414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16000" y="130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95572" y="1269000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36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Management, Monitoring</a:t>
            </a:r>
            <a:endParaRPr/>
          </a:p>
        </p:txBody>
      </p:sp>
      <p:sp>
        <p:nvSpPr>
          <p:cNvPr id="1086" name="Google Shape;1086;p36"/>
          <p:cNvSpPr txBox="1"/>
          <p:nvPr/>
        </p:nvSpPr>
        <p:spPr>
          <a:xfrm>
            <a:off x="1335513" y="4550945"/>
            <a:ext cx="52097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36"/>
          <p:cNvSpPr txBox="1"/>
          <p:nvPr/>
        </p:nvSpPr>
        <p:spPr>
          <a:xfrm>
            <a:off x="2900549" y="4550945"/>
            <a:ext cx="27090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watch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88" name="Google Shape;1088;p36"/>
          <p:cNvCxnSpPr/>
          <p:nvPr/>
        </p:nvCxnSpPr>
        <p:spPr>
          <a:xfrm>
            <a:off x="2313800" y="414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9" name="Google Shape;1089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56000" y="2704600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0" y="2708987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37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개발자 도구</a:t>
            </a:r>
            <a:endParaRPr/>
          </a:p>
        </p:txBody>
      </p:sp>
      <p:sp>
        <p:nvSpPr>
          <p:cNvPr id="1096" name="Google Shape;1096;p37"/>
          <p:cNvSpPr txBox="1"/>
          <p:nvPr/>
        </p:nvSpPr>
        <p:spPr>
          <a:xfrm>
            <a:off x="601085" y="3110945"/>
            <a:ext cx="54983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 도구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00" y="1268994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00" y="1268994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38"/>
          <p:cNvSpPr txBox="1"/>
          <p:nvPr/>
        </p:nvSpPr>
        <p:spPr>
          <a:xfrm>
            <a:off x="1321083" y="1670945"/>
            <a:ext cx="54983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 도구</a:t>
            </a:r>
            <a:endParaRPr/>
          </a:p>
        </p:txBody>
      </p:sp>
      <p:sp>
        <p:nvSpPr>
          <p:cNvPr id="1104" name="Google Shape;1104;p38"/>
          <p:cNvSpPr txBox="1"/>
          <p:nvPr/>
        </p:nvSpPr>
        <p:spPr>
          <a:xfrm>
            <a:off x="2720209" y="1670945"/>
            <a:ext cx="6315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DevOps Suite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5" name="Google Shape;1105;p38"/>
          <p:cNvCxnSpPr/>
          <p:nvPr/>
        </p:nvCxnSpPr>
        <p:spPr>
          <a:xfrm>
            <a:off x="2313800" y="1269000"/>
            <a:ext cx="0" cy="720000"/>
          </a:xfrm>
          <a:prstGeom prst="straightConnector1">
            <a:avLst/>
          </a:prstGeom>
          <a:noFill/>
          <a:ln w="9525" cap="flat" cmpd="sng">
            <a:solidFill>
              <a:srgbClr val="2C53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6" name="Google Shape;1106;p38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개발자 도구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/>
          <p:cNvSpPr txBox="1"/>
          <p:nvPr/>
        </p:nvSpPr>
        <p:spPr>
          <a:xfrm>
            <a:off x="696000" y="3708000"/>
            <a:ext cx="79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 icons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998" y="414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5997" y="4148987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0"/>
          <p:cNvSpPr txBox="1"/>
          <p:nvPr/>
        </p:nvSpPr>
        <p:spPr>
          <a:xfrm>
            <a:off x="2089177" y="1686019"/>
            <a:ext cx="4536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internet 1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p40"/>
          <p:cNvSpPr txBox="1"/>
          <p:nvPr/>
        </p:nvSpPr>
        <p:spPr>
          <a:xfrm>
            <a:off x="3169177" y="1686019"/>
            <a:ext cx="4536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internet 2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40"/>
          <p:cNvSpPr txBox="1"/>
          <p:nvPr/>
        </p:nvSpPr>
        <p:spPr>
          <a:xfrm>
            <a:off x="4224331" y="1686019"/>
            <a:ext cx="5033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물리서버 1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40"/>
          <p:cNvSpPr txBox="1"/>
          <p:nvPr/>
        </p:nvSpPr>
        <p:spPr>
          <a:xfrm>
            <a:off x="5304328" y="1686019"/>
            <a:ext cx="5033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물리서버 2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p40"/>
          <p:cNvSpPr txBox="1"/>
          <p:nvPr/>
        </p:nvSpPr>
        <p:spPr>
          <a:xfrm>
            <a:off x="6427616" y="1686019"/>
            <a:ext cx="41678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p40"/>
          <p:cNvSpPr txBox="1"/>
          <p:nvPr/>
        </p:nvSpPr>
        <p:spPr>
          <a:xfrm>
            <a:off x="7632643" y="1686019"/>
            <a:ext cx="1667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p40"/>
          <p:cNvSpPr txBox="1"/>
          <p:nvPr/>
        </p:nvSpPr>
        <p:spPr>
          <a:xfrm>
            <a:off x="8658944" y="1686019"/>
            <a:ext cx="27411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40"/>
          <p:cNvSpPr txBox="1"/>
          <p:nvPr/>
        </p:nvSpPr>
        <p:spPr>
          <a:xfrm>
            <a:off x="9722112" y="1686019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</a:t>
            </a:r>
            <a:endParaRPr/>
          </a:p>
        </p:txBody>
      </p:sp>
      <p:sp>
        <p:nvSpPr>
          <p:cNvPr id="1126" name="Google Shape;1126;p40"/>
          <p:cNvSpPr txBox="1"/>
          <p:nvPr/>
        </p:nvSpPr>
        <p:spPr>
          <a:xfrm>
            <a:off x="2110815" y="3126019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endParaRPr/>
          </a:p>
        </p:txBody>
      </p:sp>
      <p:sp>
        <p:nvSpPr>
          <p:cNvPr id="1127" name="Google Shape;1127;p40"/>
          <p:cNvSpPr txBox="1"/>
          <p:nvPr/>
        </p:nvSpPr>
        <p:spPr>
          <a:xfrm>
            <a:off x="3112269" y="3126019"/>
            <a:ext cx="5674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Marketplace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0"/>
          <p:cNvSpPr txBox="1"/>
          <p:nvPr/>
        </p:nvSpPr>
        <p:spPr>
          <a:xfrm>
            <a:off x="4270815" y="3126019"/>
            <a:ext cx="41037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테크센터</a:t>
            </a:r>
            <a:endParaRPr/>
          </a:p>
        </p:txBody>
      </p:sp>
      <p:sp>
        <p:nvSpPr>
          <p:cNvPr id="1129" name="Google Shape;1129;p40"/>
          <p:cNvSpPr txBox="1"/>
          <p:nvPr/>
        </p:nvSpPr>
        <p:spPr>
          <a:xfrm>
            <a:off x="5453407" y="3126019"/>
            <a:ext cx="2051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</a:t>
            </a:r>
            <a:endParaRPr/>
          </a:p>
        </p:txBody>
      </p:sp>
      <p:sp>
        <p:nvSpPr>
          <p:cNvPr id="1130" name="Google Shape;1130;p40"/>
          <p:cNvSpPr txBox="1"/>
          <p:nvPr/>
        </p:nvSpPr>
        <p:spPr>
          <a:xfrm>
            <a:off x="6482113" y="3126019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</a:t>
            </a:r>
            <a:endParaRPr/>
          </a:p>
        </p:txBody>
      </p:sp>
      <p:sp>
        <p:nvSpPr>
          <p:cNvPr id="1131" name="Google Shape;1131;p40"/>
          <p:cNvSpPr txBox="1"/>
          <p:nvPr/>
        </p:nvSpPr>
        <p:spPr>
          <a:xfrm>
            <a:off x="7606997" y="3126019"/>
            <a:ext cx="2180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1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40"/>
          <p:cNvSpPr txBox="1"/>
          <p:nvPr/>
        </p:nvSpPr>
        <p:spPr>
          <a:xfrm>
            <a:off x="8686998" y="3126019"/>
            <a:ext cx="2180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2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40"/>
          <p:cNvSpPr txBox="1"/>
          <p:nvPr/>
        </p:nvSpPr>
        <p:spPr>
          <a:xfrm>
            <a:off x="9766997" y="3126019"/>
            <a:ext cx="21800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3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40"/>
          <p:cNvSpPr txBox="1"/>
          <p:nvPr/>
        </p:nvSpPr>
        <p:spPr>
          <a:xfrm>
            <a:off x="1992196" y="4566019"/>
            <a:ext cx="64761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smartphone 1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40"/>
          <p:cNvSpPr txBox="1"/>
          <p:nvPr/>
        </p:nvSpPr>
        <p:spPr>
          <a:xfrm>
            <a:off x="3072194" y="4566019"/>
            <a:ext cx="64761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smartphone 2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6" name="Google Shape;1136;p40"/>
          <p:cNvSpPr txBox="1"/>
          <p:nvPr/>
        </p:nvSpPr>
        <p:spPr>
          <a:xfrm>
            <a:off x="4152193" y="4566019"/>
            <a:ext cx="64761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smartphone 3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7" name="Google Shape;113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6000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9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5572" y="1269006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3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3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96000" y="2748562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6000" y="270899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15571" y="2709000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223774" y="4149000"/>
            <a:ext cx="18445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4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03776" y="4149000"/>
            <a:ext cx="18445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4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383774" y="4149000"/>
            <a:ext cx="18445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4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35572" y="1269006"/>
            <a:ext cx="28085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75999" y="1308568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136013" y="2709000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16002" y="270899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96000" y="2708994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40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General Icons</a:t>
            </a:r>
            <a:endParaRPr/>
          </a:p>
        </p:txBody>
      </p:sp>
      <p:sp>
        <p:nvSpPr>
          <p:cNvPr id="1157" name="Google Shape;1157;p40"/>
          <p:cNvSpPr txBox="1"/>
          <p:nvPr/>
        </p:nvSpPr>
        <p:spPr>
          <a:xfrm>
            <a:off x="5423751" y="4566019"/>
            <a:ext cx="26449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40"/>
          <p:cNvSpPr txBox="1"/>
          <p:nvPr/>
        </p:nvSpPr>
        <p:spPr>
          <a:xfrm>
            <a:off x="6439633" y="4566019"/>
            <a:ext cx="39273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calendar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40"/>
          <p:cNvSpPr txBox="1"/>
          <p:nvPr/>
        </p:nvSpPr>
        <p:spPr>
          <a:xfrm>
            <a:off x="7590163" y="4566019"/>
            <a:ext cx="25167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Clock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0" name="Google Shape;1160;p4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75999" y="4148987"/>
            <a:ext cx="360000" cy="36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1"/>
          <p:cNvSpPr txBox="1">
            <a:spLocks noGrp="1"/>
          </p:cNvSpPr>
          <p:nvPr>
            <p:ph type="title" idx="4294967295"/>
          </p:nvPr>
        </p:nvSpPr>
        <p:spPr>
          <a:xfrm>
            <a:off x="838200" y="3084513"/>
            <a:ext cx="1051560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Example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/>
          <p:nvPr/>
        </p:nvSpPr>
        <p:spPr>
          <a:xfrm>
            <a:off x="3141179" y="2610414"/>
            <a:ext cx="1901744" cy="3052154"/>
          </a:xfrm>
          <a:prstGeom prst="roundRect">
            <a:avLst>
              <a:gd name="adj" fmla="val 1799"/>
            </a:avLst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1" name="Google Shape;1171;p42"/>
          <p:cNvSpPr/>
          <p:nvPr/>
        </p:nvSpPr>
        <p:spPr>
          <a:xfrm>
            <a:off x="3312369" y="3428049"/>
            <a:ext cx="1559365" cy="2135408"/>
          </a:xfrm>
          <a:prstGeom prst="roundRect">
            <a:avLst>
              <a:gd name="adj" fmla="val 3448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2" name="Google Shape;1172;p42"/>
          <p:cNvSpPr/>
          <p:nvPr/>
        </p:nvSpPr>
        <p:spPr>
          <a:xfrm>
            <a:off x="3409769" y="4165460"/>
            <a:ext cx="1364565" cy="1044940"/>
          </a:xfrm>
          <a:prstGeom prst="roundRect">
            <a:avLst>
              <a:gd name="adj" fmla="val 3448"/>
            </a:avLst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42"/>
          <p:cNvSpPr/>
          <p:nvPr/>
        </p:nvSpPr>
        <p:spPr>
          <a:xfrm>
            <a:off x="3524010" y="4589998"/>
            <a:ext cx="1136082" cy="544460"/>
          </a:xfrm>
          <a:prstGeom prst="roundRect">
            <a:avLst>
              <a:gd name="adj" fmla="val 3448"/>
            </a:avLst>
          </a:prstGeom>
          <a:solidFill>
            <a:srgbClr val="FFF2CC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42"/>
          <p:cNvSpPr/>
          <p:nvPr/>
        </p:nvSpPr>
        <p:spPr>
          <a:xfrm>
            <a:off x="5218623" y="2610414"/>
            <a:ext cx="3895748" cy="3052154"/>
          </a:xfrm>
          <a:prstGeom prst="roundRect">
            <a:avLst>
              <a:gd name="adj" fmla="val 1799"/>
            </a:avLst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42"/>
          <p:cNvSpPr/>
          <p:nvPr/>
        </p:nvSpPr>
        <p:spPr>
          <a:xfrm>
            <a:off x="7402310" y="3428049"/>
            <a:ext cx="1559365" cy="2135408"/>
          </a:xfrm>
          <a:prstGeom prst="roundRect">
            <a:avLst>
              <a:gd name="adj" fmla="val 3448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42"/>
          <p:cNvSpPr/>
          <p:nvPr/>
        </p:nvSpPr>
        <p:spPr>
          <a:xfrm>
            <a:off x="5369213" y="3428049"/>
            <a:ext cx="1559365" cy="2135408"/>
          </a:xfrm>
          <a:prstGeom prst="roundRect">
            <a:avLst>
              <a:gd name="adj" fmla="val 3448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42"/>
          <p:cNvSpPr/>
          <p:nvPr/>
        </p:nvSpPr>
        <p:spPr>
          <a:xfrm>
            <a:off x="7499710" y="4165460"/>
            <a:ext cx="1364565" cy="1044940"/>
          </a:xfrm>
          <a:prstGeom prst="roundRect">
            <a:avLst>
              <a:gd name="adj" fmla="val 3448"/>
            </a:avLst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42"/>
          <p:cNvSpPr/>
          <p:nvPr/>
        </p:nvSpPr>
        <p:spPr>
          <a:xfrm>
            <a:off x="5466613" y="4165460"/>
            <a:ext cx="1364565" cy="1044940"/>
          </a:xfrm>
          <a:prstGeom prst="roundRect">
            <a:avLst>
              <a:gd name="adj" fmla="val 3448"/>
            </a:avLst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9" name="Google Shape;117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623" y="2371653"/>
            <a:ext cx="360000" cy="25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178" y="2371653"/>
            <a:ext cx="360000" cy="25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8895" y="352781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3733" y="1790802"/>
            <a:ext cx="360000" cy="33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3733" y="1187728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4144" y="481129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43647" y="4811296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42"/>
          <p:cNvSpPr txBox="1"/>
          <p:nvPr/>
        </p:nvSpPr>
        <p:spPr>
          <a:xfrm>
            <a:off x="6930408" y="5497653"/>
            <a:ext cx="498855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interFW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7" name="Google Shape;1187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8895" y="3063336"/>
            <a:ext cx="360000" cy="2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1992" y="3063336"/>
            <a:ext cx="360000" cy="2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42604" y="1939534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07942" y="1986228"/>
            <a:ext cx="360000" cy="266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1" name="Google Shape;1191;p42"/>
          <p:cNvGrpSpPr/>
          <p:nvPr/>
        </p:nvGrpSpPr>
        <p:grpSpPr>
          <a:xfrm>
            <a:off x="3637300" y="4702239"/>
            <a:ext cx="909503" cy="360013"/>
            <a:chOff x="2063525" y="4307957"/>
            <a:chExt cx="909503" cy="360013"/>
          </a:xfrm>
        </p:grpSpPr>
        <p:pic>
          <p:nvPicPr>
            <p:cNvPr id="1192" name="Google Shape;1192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063525" y="4307957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13028" y="4307957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91513" y="4449851"/>
            <a:ext cx="360000" cy="29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46538" y="4449851"/>
            <a:ext cx="360000" cy="293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6" name="Google Shape;1196;p42"/>
          <p:cNvCxnSpPr>
            <a:endCxn id="1195" idx="0"/>
          </p:cNvCxnSpPr>
          <p:nvPr/>
        </p:nvCxnSpPr>
        <p:spPr>
          <a:xfrm>
            <a:off x="6149038" y="4358051"/>
            <a:ext cx="277500" cy="91800"/>
          </a:xfrm>
          <a:prstGeom prst="bentConnector3">
            <a:avLst>
              <a:gd name="adj1" fmla="val -52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7" name="Google Shape;1197;p42"/>
          <p:cNvCxnSpPr>
            <a:endCxn id="1194" idx="0"/>
          </p:cNvCxnSpPr>
          <p:nvPr/>
        </p:nvCxnSpPr>
        <p:spPr>
          <a:xfrm flipH="1">
            <a:off x="5871513" y="4358051"/>
            <a:ext cx="277500" cy="91800"/>
          </a:xfrm>
          <a:prstGeom prst="bentConnector3">
            <a:avLst>
              <a:gd name="adj1" fmla="val 42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8" name="Google Shape;1198;p42"/>
          <p:cNvCxnSpPr>
            <a:stCxn id="1199" idx="1"/>
            <a:endCxn id="1184" idx="2"/>
          </p:cNvCxnSpPr>
          <p:nvPr/>
        </p:nvCxnSpPr>
        <p:spPr>
          <a:xfrm rot="10800000">
            <a:off x="5874222" y="5171397"/>
            <a:ext cx="1128000" cy="2265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0" name="Google Shape;1200;p42"/>
          <p:cNvCxnSpPr>
            <a:stCxn id="1184" idx="2"/>
          </p:cNvCxnSpPr>
          <p:nvPr/>
        </p:nvCxnSpPr>
        <p:spPr>
          <a:xfrm rot="5400000">
            <a:off x="5232594" y="5241359"/>
            <a:ext cx="711600" cy="5715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42"/>
          <p:cNvCxnSpPr/>
          <p:nvPr/>
        </p:nvCxnSpPr>
        <p:spPr>
          <a:xfrm rot="10800000">
            <a:off x="4094073" y="5397819"/>
            <a:ext cx="848700" cy="485100"/>
          </a:xfrm>
          <a:prstGeom prst="bentConnector3">
            <a:avLst>
              <a:gd name="adj1" fmla="val 103384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42"/>
          <p:cNvCxnSpPr>
            <a:stCxn id="1193" idx="2"/>
            <a:endCxn id="1192" idx="2"/>
          </p:cNvCxnSpPr>
          <p:nvPr/>
        </p:nvCxnSpPr>
        <p:spPr>
          <a:xfrm rot="5400000">
            <a:off x="4091703" y="4787752"/>
            <a:ext cx="600" cy="549600"/>
          </a:xfrm>
          <a:prstGeom prst="bentConnector3">
            <a:avLst>
              <a:gd name="adj1" fmla="val 5609175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3" name="Google Shape;1203;p42"/>
          <p:cNvCxnSpPr>
            <a:stCxn id="1194" idx="2"/>
            <a:endCxn id="1185" idx="0"/>
          </p:cNvCxnSpPr>
          <p:nvPr/>
        </p:nvCxnSpPr>
        <p:spPr>
          <a:xfrm rot="-5400000" flipH="1">
            <a:off x="6113463" y="4501328"/>
            <a:ext cx="68100" cy="552000"/>
          </a:xfrm>
          <a:prstGeom prst="bentConnector3">
            <a:avLst>
              <a:gd name="adj1" fmla="val 4994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4" name="Google Shape;1204;p42"/>
          <p:cNvCxnSpPr>
            <a:stCxn id="1195" idx="2"/>
            <a:endCxn id="1184" idx="0"/>
          </p:cNvCxnSpPr>
          <p:nvPr/>
        </p:nvCxnSpPr>
        <p:spPr>
          <a:xfrm rot="5400000">
            <a:off x="6116338" y="4501178"/>
            <a:ext cx="68100" cy="552300"/>
          </a:xfrm>
          <a:prstGeom prst="bentConnector3">
            <a:avLst>
              <a:gd name="adj1" fmla="val 4994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5" name="Google Shape;1205;p42"/>
          <p:cNvCxnSpPr>
            <a:endCxn id="1199" idx="3"/>
          </p:cNvCxnSpPr>
          <p:nvPr/>
        </p:nvCxnSpPr>
        <p:spPr>
          <a:xfrm flipH="1">
            <a:off x="7362222" y="4949997"/>
            <a:ext cx="1094400" cy="4479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6" name="Google Shape;1206;p42"/>
          <p:cNvCxnSpPr/>
          <p:nvPr/>
        </p:nvCxnSpPr>
        <p:spPr>
          <a:xfrm rot="10800000">
            <a:off x="8182064" y="4358098"/>
            <a:ext cx="274500" cy="231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9" name="Google Shape;1199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02222" y="5264585"/>
            <a:ext cx="360000" cy="26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42"/>
          <p:cNvCxnSpPr/>
          <p:nvPr/>
        </p:nvCxnSpPr>
        <p:spPr>
          <a:xfrm rot="10800000" flipH="1">
            <a:off x="7907421" y="4358099"/>
            <a:ext cx="274500" cy="231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8" name="Google Shape;1208;p42"/>
          <p:cNvCxnSpPr>
            <a:stCxn id="1182" idx="3"/>
            <a:endCxn id="1209" idx="0"/>
          </p:cNvCxnSpPr>
          <p:nvPr/>
        </p:nvCxnSpPr>
        <p:spPr>
          <a:xfrm>
            <a:off x="4933733" y="1957548"/>
            <a:ext cx="1215300" cy="7005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0" name="Google Shape;1210;p42"/>
          <p:cNvCxnSpPr>
            <a:stCxn id="1182" idx="1"/>
            <a:endCxn id="1211" idx="0"/>
          </p:cNvCxnSpPr>
          <p:nvPr/>
        </p:nvCxnSpPr>
        <p:spPr>
          <a:xfrm flipH="1">
            <a:off x="4091933" y="1957548"/>
            <a:ext cx="481800" cy="20316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2" name="Google Shape;1212;p42"/>
          <p:cNvCxnSpPr>
            <a:endCxn id="1213" idx="0"/>
          </p:cNvCxnSpPr>
          <p:nvPr/>
        </p:nvCxnSpPr>
        <p:spPr>
          <a:xfrm>
            <a:off x="4092051" y="4358051"/>
            <a:ext cx="0" cy="94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4" name="Google Shape;1214;p42"/>
          <p:cNvCxnSpPr>
            <a:stCxn id="1209" idx="2"/>
            <a:endCxn id="1187" idx="0"/>
          </p:cNvCxnSpPr>
          <p:nvPr/>
        </p:nvCxnSpPr>
        <p:spPr>
          <a:xfrm>
            <a:off x="6148896" y="3018030"/>
            <a:ext cx="0" cy="45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5" name="Google Shape;1215;p42"/>
          <p:cNvCxnSpPr>
            <a:stCxn id="1187" idx="2"/>
            <a:endCxn id="1181" idx="0"/>
          </p:cNvCxnSpPr>
          <p:nvPr/>
        </p:nvCxnSpPr>
        <p:spPr>
          <a:xfrm>
            <a:off x="6148895" y="3329960"/>
            <a:ext cx="0" cy="19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6" name="Google Shape;1216;p42"/>
          <p:cNvCxnSpPr/>
          <p:nvPr/>
        </p:nvCxnSpPr>
        <p:spPr>
          <a:xfrm>
            <a:off x="6148895" y="3694825"/>
            <a:ext cx="0" cy="2599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7" name="Google Shape;1217;p42"/>
          <p:cNvCxnSpPr/>
          <p:nvPr/>
        </p:nvCxnSpPr>
        <p:spPr>
          <a:xfrm>
            <a:off x="7907421" y="4950011"/>
            <a:ext cx="0" cy="45303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8" name="Google Shape;1218;p42"/>
          <p:cNvCxnSpPr>
            <a:stCxn id="1188" idx="2"/>
          </p:cNvCxnSpPr>
          <p:nvPr/>
        </p:nvCxnSpPr>
        <p:spPr>
          <a:xfrm>
            <a:off x="8181992" y="3329960"/>
            <a:ext cx="0" cy="625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9" name="Google Shape;1219;p42"/>
          <p:cNvCxnSpPr>
            <a:stCxn id="1185" idx="2"/>
          </p:cNvCxnSpPr>
          <p:nvPr/>
        </p:nvCxnSpPr>
        <p:spPr>
          <a:xfrm>
            <a:off x="6423647" y="5171309"/>
            <a:ext cx="0" cy="226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0" name="Google Shape;1220;p42"/>
          <p:cNvCxnSpPr>
            <a:stCxn id="1189" idx="1"/>
            <a:endCxn id="1188" idx="0"/>
          </p:cNvCxnSpPr>
          <p:nvPr/>
        </p:nvCxnSpPr>
        <p:spPr>
          <a:xfrm flipH="1">
            <a:off x="8182104" y="2119541"/>
            <a:ext cx="460500" cy="9438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1" name="Google Shape;1221;p42"/>
          <p:cNvCxnSpPr>
            <a:stCxn id="1183" idx="2"/>
            <a:endCxn id="1182" idx="0"/>
          </p:cNvCxnSpPr>
          <p:nvPr/>
        </p:nvCxnSpPr>
        <p:spPr>
          <a:xfrm>
            <a:off x="4753733" y="1547741"/>
            <a:ext cx="0" cy="243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2" name="Google Shape;1222;p42"/>
          <p:cNvCxnSpPr>
            <a:stCxn id="1189" idx="3"/>
            <a:endCxn id="1190" idx="1"/>
          </p:cNvCxnSpPr>
          <p:nvPr/>
        </p:nvCxnSpPr>
        <p:spPr>
          <a:xfrm>
            <a:off x="9002604" y="2119541"/>
            <a:ext cx="30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3" name="Google Shape;1223;p42"/>
          <p:cNvSpPr txBox="1"/>
          <p:nvPr/>
        </p:nvSpPr>
        <p:spPr>
          <a:xfrm>
            <a:off x="4504305" y="981225"/>
            <a:ext cx="498855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internet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42"/>
          <p:cNvSpPr txBox="1"/>
          <p:nvPr/>
        </p:nvSpPr>
        <p:spPr>
          <a:xfrm>
            <a:off x="4563561" y="2108713"/>
            <a:ext cx="39145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GSLB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42"/>
          <p:cNvSpPr txBox="1"/>
          <p:nvPr/>
        </p:nvSpPr>
        <p:spPr>
          <a:xfrm>
            <a:off x="8303948" y="3096621"/>
            <a:ext cx="3626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VPN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42"/>
          <p:cNvSpPr txBox="1"/>
          <p:nvPr/>
        </p:nvSpPr>
        <p:spPr>
          <a:xfrm>
            <a:off x="5204995" y="2606768"/>
            <a:ext cx="86113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Enterprise Cloud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42"/>
          <p:cNvSpPr txBox="1"/>
          <p:nvPr/>
        </p:nvSpPr>
        <p:spPr>
          <a:xfrm>
            <a:off x="8595619" y="2297496"/>
            <a:ext cx="45397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</a:t>
            </a:r>
            <a:endParaRPr/>
          </a:p>
        </p:txBody>
      </p:sp>
      <p:sp>
        <p:nvSpPr>
          <p:cNvPr id="1228" name="Google Shape;1228;p42"/>
          <p:cNvSpPr txBox="1"/>
          <p:nvPr/>
        </p:nvSpPr>
        <p:spPr>
          <a:xfrm>
            <a:off x="3141179" y="2606768"/>
            <a:ext cx="70083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Cloud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42"/>
          <p:cNvSpPr txBox="1"/>
          <p:nvPr/>
        </p:nvSpPr>
        <p:spPr>
          <a:xfrm>
            <a:off x="6287716" y="3607793"/>
            <a:ext cx="28084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42"/>
          <p:cNvSpPr txBox="1"/>
          <p:nvPr/>
        </p:nvSpPr>
        <p:spPr>
          <a:xfrm>
            <a:off x="6287615" y="3096621"/>
            <a:ext cx="31451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FW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3" name="Google Shape;1213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12051" y="4452251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051" y="3527814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2"/>
          <p:cNvSpPr txBox="1"/>
          <p:nvPr/>
        </p:nvSpPr>
        <p:spPr>
          <a:xfrm>
            <a:off x="4211606" y="3607793"/>
            <a:ext cx="28084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3" name="Google Shape;1233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24058" y="4721790"/>
            <a:ext cx="360000" cy="280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42"/>
          <p:cNvCxnSpPr/>
          <p:nvPr/>
        </p:nvCxnSpPr>
        <p:spPr>
          <a:xfrm rot="10800000">
            <a:off x="2884058" y="4862228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5" name="Google Shape;1235;p42"/>
          <p:cNvSpPr txBox="1"/>
          <p:nvPr/>
        </p:nvSpPr>
        <p:spPr>
          <a:xfrm>
            <a:off x="2387728" y="4991302"/>
            <a:ext cx="62068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Messaging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1" name="Google Shape;1211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12051" y="398900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33901" y="4604445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942772" y="575954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76564" y="4604445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68895" y="398900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1992" y="3989006"/>
            <a:ext cx="360000" cy="3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08467" y="2658030"/>
            <a:ext cx="28085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242" name="Google Shape;1242;p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69213" y="3266295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4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2369" y="3266295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4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02310" y="3266295"/>
            <a:ext cx="180000" cy="180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5" name="Google Shape;1245;p42"/>
          <p:cNvCxnSpPr>
            <a:stCxn id="1181" idx="2"/>
            <a:endCxn id="1239" idx="0"/>
          </p:cNvCxnSpPr>
          <p:nvPr/>
        </p:nvCxnSpPr>
        <p:spPr>
          <a:xfrm>
            <a:off x="6148895" y="3887827"/>
            <a:ext cx="0" cy="101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/>
          <p:nvPr/>
        </p:nvSpPr>
        <p:spPr>
          <a:xfrm>
            <a:off x="516000" y="729000"/>
            <a:ext cx="8226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Icons</a:t>
            </a:r>
            <a:endParaRPr sz="2000" b="1">
              <a:solidFill>
                <a:srgbClr val="10212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7"/>
          <p:cNvSpPr txBox="1"/>
          <p:nvPr/>
        </p:nvSpPr>
        <p:spPr>
          <a:xfrm>
            <a:off x="696989" y="1619475"/>
            <a:ext cx="48093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좌측의 상품 아이콘은 구성도 외 용도로만 사용 가능합니다.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우측 일반 아이콘은 구성도 작성에 사용 가능합니다.</a:t>
            </a:r>
            <a:endParaRPr/>
          </a:p>
        </p:txBody>
      </p:sp>
      <p:sp>
        <p:nvSpPr>
          <p:cNvPr id="343" name="Google Shape;343;p7"/>
          <p:cNvSpPr txBox="1"/>
          <p:nvPr/>
        </p:nvSpPr>
        <p:spPr>
          <a:xfrm>
            <a:off x="7020926" y="1757974"/>
            <a:ext cx="39853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 경우 아이콘 근처에 설명을 추가할 수 있습니다.</a:t>
            </a:r>
            <a:endParaRPr/>
          </a:p>
        </p:txBody>
      </p:sp>
      <p:grpSp>
        <p:nvGrpSpPr>
          <p:cNvPr id="344" name="Google Shape;344;p7"/>
          <p:cNvGrpSpPr/>
          <p:nvPr/>
        </p:nvGrpSpPr>
        <p:grpSpPr>
          <a:xfrm>
            <a:off x="1405456" y="2908297"/>
            <a:ext cx="3290369" cy="2715249"/>
            <a:chOff x="1405456" y="2908297"/>
            <a:chExt cx="3290369" cy="2715249"/>
          </a:xfrm>
        </p:grpSpPr>
        <p:sp>
          <p:nvSpPr>
            <p:cNvPr id="345" name="Google Shape;345;p7"/>
            <p:cNvSpPr/>
            <p:nvPr/>
          </p:nvSpPr>
          <p:spPr>
            <a:xfrm>
              <a:off x="1491181" y="2908297"/>
              <a:ext cx="686052" cy="2382435"/>
            </a:xfrm>
            <a:prstGeom prst="rect">
              <a:avLst/>
            </a:prstGeom>
            <a:noFill/>
            <a:ln w="19050" cap="flat" cmpd="sng">
              <a:solidFill>
                <a:srgbClr val="2C536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7"/>
            <p:cNvSpPr txBox="1"/>
            <p:nvPr/>
          </p:nvSpPr>
          <p:spPr>
            <a:xfrm>
              <a:off x="1405456" y="5377325"/>
              <a:ext cx="8707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10212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아이콘</a:t>
              </a:r>
              <a:endParaRPr sz="100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882004" y="2908298"/>
              <a:ext cx="1813821" cy="2382434"/>
            </a:xfrm>
            <a:prstGeom prst="rect">
              <a:avLst/>
            </a:prstGeom>
            <a:noFill/>
            <a:ln w="19050" cap="flat" cmpd="sng">
              <a:solidFill>
                <a:srgbClr val="2C536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2C536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7"/>
            <p:cNvSpPr txBox="1"/>
            <p:nvPr/>
          </p:nvSpPr>
          <p:spPr>
            <a:xfrm>
              <a:off x="3353539" y="5377325"/>
              <a:ext cx="8707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10212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아이콘</a:t>
              </a:r>
              <a:endParaRPr sz="1000" b="1">
                <a:solidFill>
                  <a:srgbClr val="10212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9" name="Google Shape;349;p7"/>
            <p:cNvGrpSpPr/>
            <p:nvPr/>
          </p:nvGrpSpPr>
          <p:grpSpPr>
            <a:xfrm>
              <a:off x="1543010" y="3107180"/>
              <a:ext cx="2994488" cy="2160000"/>
              <a:chOff x="1299445" y="1269000"/>
              <a:chExt cx="2994488" cy="2160000"/>
            </a:xfrm>
          </p:grpSpPr>
          <p:sp>
            <p:nvSpPr>
              <p:cNvPr id="350" name="Google Shape;350;p7"/>
              <p:cNvSpPr txBox="1"/>
              <p:nvPr/>
            </p:nvSpPr>
            <p:spPr>
              <a:xfrm>
                <a:off x="1462149" y="1670945"/>
                <a:ext cx="267702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VR 외</a:t>
                </a:r>
                <a:endParaRPr/>
              </a:p>
            </p:txBody>
          </p:sp>
          <p:sp>
            <p:nvSpPr>
              <p:cNvPr id="351" name="Google Shape;351;p7"/>
              <p:cNvSpPr txBox="1"/>
              <p:nvPr/>
            </p:nvSpPr>
            <p:spPr>
              <a:xfrm>
                <a:off x="2779521" y="1670945"/>
                <a:ext cx="5129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가상라우터</a:t>
                </a:r>
                <a:endParaRPr sz="80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(VR)</a:t>
                </a:r>
                <a:endParaRPr sz="80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2" name="Google Shape;352;p7"/>
              <p:cNvCxnSpPr/>
              <p:nvPr/>
            </p:nvCxnSpPr>
            <p:spPr>
              <a:xfrm>
                <a:off x="2313800" y="1269000"/>
                <a:ext cx="0" cy="72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C536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3" name="Google Shape;353;p7"/>
              <p:cNvSpPr txBox="1"/>
              <p:nvPr/>
            </p:nvSpPr>
            <p:spPr>
              <a:xfrm>
                <a:off x="1299445" y="3110945"/>
                <a:ext cx="593111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loadbalancer</a:t>
                </a:r>
                <a:endParaRPr sz="80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7"/>
              <p:cNvSpPr txBox="1"/>
              <p:nvPr/>
            </p:nvSpPr>
            <p:spPr>
              <a:xfrm>
                <a:off x="2739447" y="3110945"/>
                <a:ext cx="593111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loadbalancer</a:t>
                </a:r>
                <a:endParaRPr sz="80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5" name="Google Shape;355;p7"/>
              <p:cNvCxnSpPr/>
              <p:nvPr/>
            </p:nvCxnSpPr>
            <p:spPr>
              <a:xfrm>
                <a:off x="2313800" y="2709000"/>
                <a:ext cx="0" cy="72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C536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6" name="Google Shape;356;p7"/>
              <p:cNvSpPr txBox="1"/>
              <p:nvPr/>
            </p:nvSpPr>
            <p:spPr>
              <a:xfrm>
                <a:off x="3938066" y="1670945"/>
                <a:ext cx="35586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VIP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26262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(가상IP)</a:t>
                </a:r>
                <a:endParaRPr sz="80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57" name="Google Shape;357;p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416000" y="2709000"/>
                <a:ext cx="359987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56000" y="2709000"/>
                <a:ext cx="360000" cy="360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Google Shape;359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975572" y="1310945"/>
                <a:ext cx="280857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416000" y="1269000"/>
                <a:ext cx="360000" cy="360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Google Shape;361;p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856000" y="1269000"/>
                <a:ext cx="360000" cy="360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2" name="Google Shape;362;p7"/>
          <p:cNvGrpSpPr/>
          <p:nvPr/>
        </p:nvGrpSpPr>
        <p:grpSpPr>
          <a:xfrm>
            <a:off x="7552673" y="2419084"/>
            <a:ext cx="2655195" cy="3118116"/>
            <a:chOff x="7552673" y="2419084"/>
            <a:chExt cx="2655195" cy="3118116"/>
          </a:xfrm>
        </p:grpSpPr>
        <p:sp>
          <p:nvSpPr>
            <p:cNvPr id="363" name="Google Shape;363;p7"/>
            <p:cNvSpPr/>
            <p:nvPr/>
          </p:nvSpPr>
          <p:spPr>
            <a:xfrm>
              <a:off x="8306124" y="3172678"/>
              <a:ext cx="1901744" cy="2364522"/>
            </a:xfrm>
            <a:prstGeom prst="roundRect">
              <a:avLst>
                <a:gd name="adj" fmla="val 1799"/>
              </a:avLst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8456713" y="3570430"/>
              <a:ext cx="1559365" cy="1877870"/>
            </a:xfrm>
            <a:prstGeom prst="roundRect">
              <a:avLst>
                <a:gd name="adj" fmla="val 3448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574714" y="4257822"/>
              <a:ext cx="1364565" cy="1108839"/>
            </a:xfrm>
            <a:prstGeom prst="roundRect">
              <a:avLst>
                <a:gd name="adj" fmla="val 3448"/>
              </a:avLst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688955" y="4682361"/>
              <a:ext cx="1136082" cy="544460"/>
            </a:xfrm>
            <a:prstGeom prst="roundRect">
              <a:avLst>
                <a:gd name="adj" fmla="val 3448"/>
              </a:avLst>
            </a:prstGeom>
            <a:solidFill>
              <a:srgbClr val="FFF2CC"/>
            </a:solidFill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67" name="Google Shape;367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56713" y="3404530"/>
              <a:ext cx="180000" cy="180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06123" y="2942305"/>
              <a:ext cx="360000" cy="253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076996" y="2625587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0" name="Google Shape;370;p7"/>
            <p:cNvGrpSpPr/>
            <p:nvPr/>
          </p:nvGrpSpPr>
          <p:grpSpPr>
            <a:xfrm>
              <a:off x="8802245" y="4794602"/>
              <a:ext cx="909503" cy="360013"/>
              <a:chOff x="2063525" y="4307957"/>
              <a:chExt cx="909503" cy="360013"/>
            </a:xfrm>
          </p:grpSpPr>
          <p:pic>
            <p:nvPicPr>
              <p:cNvPr id="371" name="Google Shape;371;p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063525" y="4307957"/>
                <a:ext cx="360000" cy="360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613028" y="4307957"/>
                <a:ext cx="360000" cy="360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73" name="Google Shape;373;p7"/>
            <p:cNvCxnSpPr>
              <a:endCxn id="374" idx="0"/>
            </p:cNvCxnSpPr>
            <p:nvPr/>
          </p:nvCxnSpPr>
          <p:spPr>
            <a:xfrm>
              <a:off x="9256996" y="4450414"/>
              <a:ext cx="0" cy="942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5" name="Google Shape;375;p7"/>
            <p:cNvSpPr txBox="1"/>
            <p:nvPr/>
          </p:nvSpPr>
          <p:spPr>
            <a:xfrm>
              <a:off x="9007569" y="2419084"/>
              <a:ext cx="498855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internet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7"/>
            <p:cNvSpPr txBox="1"/>
            <p:nvPr/>
          </p:nvSpPr>
          <p:spPr>
            <a:xfrm>
              <a:off x="8584442" y="2997425"/>
              <a:ext cx="7008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Public Cloud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74" name="Google Shape;374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076996" y="4544614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076996" y="3604845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7"/>
            <p:cNvSpPr txBox="1"/>
            <p:nvPr/>
          </p:nvSpPr>
          <p:spPr>
            <a:xfrm>
              <a:off x="9376551" y="3684824"/>
              <a:ext cx="280846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LB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79" name="Google Shape;379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689003" y="4814153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7"/>
            <p:cNvCxnSpPr/>
            <p:nvPr/>
          </p:nvCxnSpPr>
          <p:spPr>
            <a:xfrm rot="10800000">
              <a:off x="8049003" y="4954591"/>
              <a:ext cx="72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81" name="Google Shape;381;p7"/>
            <p:cNvSpPr txBox="1"/>
            <p:nvPr/>
          </p:nvSpPr>
          <p:spPr>
            <a:xfrm>
              <a:off x="7552673" y="5040817"/>
              <a:ext cx="62068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Messaging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2" name="Google Shape;382;p7"/>
            <p:cNvCxnSpPr>
              <a:stCxn id="369" idx="2"/>
              <a:endCxn id="377" idx="0"/>
            </p:cNvCxnSpPr>
            <p:nvPr/>
          </p:nvCxnSpPr>
          <p:spPr>
            <a:xfrm>
              <a:off x="9256996" y="2985600"/>
              <a:ext cx="0" cy="6192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7"/>
            <p:cNvCxnSpPr>
              <a:stCxn id="377" idx="2"/>
            </p:cNvCxnSpPr>
            <p:nvPr/>
          </p:nvCxnSpPr>
          <p:spPr>
            <a:xfrm>
              <a:off x="9256996" y="3964858"/>
              <a:ext cx="0" cy="1257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84" name="Google Shape;384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76996" y="4059001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Guideline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"/>
          <p:cNvSpPr txBox="1"/>
          <p:nvPr/>
        </p:nvSpPr>
        <p:spPr>
          <a:xfrm>
            <a:off x="516000" y="729000"/>
            <a:ext cx="8226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Icons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8"/>
          <p:cNvSpPr txBox="1"/>
          <p:nvPr/>
        </p:nvSpPr>
        <p:spPr>
          <a:xfrm>
            <a:off x="1372282" y="1629000"/>
            <a:ext cx="36776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 크기 변경은 비율을 유지한 채 변경합니다.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 조절은 아래 범위 내 사용을 권고합니다. </a:t>
            </a:r>
            <a:endParaRPr/>
          </a:p>
        </p:txBody>
      </p:sp>
      <p:sp>
        <p:nvSpPr>
          <p:cNvPr id="392" name="Google Shape;392;p8"/>
          <p:cNvSpPr txBox="1"/>
          <p:nvPr/>
        </p:nvSpPr>
        <p:spPr>
          <a:xfrm>
            <a:off x="7236243" y="1629000"/>
            <a:ext cx="38395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강조가 필요한 경우 PowerPoint에서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서식 &gt; 색 변경을 통해 아이콘을 강조할 수 있습니다.</a:t>
            </a:r>
            <a:endParaRPr/>
          </a:p>
        </p:txBody>
      </p:sp>
      <p:sp>
        <p:nvSpPr>
          <p:cNvPr id="393" name="Google Shape;393;p8"/>
          <p:cNvSpPr/>
          <p:nvPr/>
        </p:nvSpPr>
        <p:spPr>
          <a:xfrm>
            <a:off x="2218764" y="2889006"/>
            <a:ext cx="198464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 아이콘 : 5mm~100mm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zone 아이콘 : 5mm~50mm</a:t>
            </a:r>
            <a:endParaRPr/>
          </a:p>
        </p:txBody>
      </p:sp>
      <p:pic>
        <p:nvPicPr>
          <p:cNvPr id="394" name="Google Shape;3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210" y="3789000"/>
            <a:ext cx="3773751" cy="1511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8"/>
          <p:cNvGrpSpPr/>
          <p:nvPr/>
        </p:nvGrpSpPr>
        <p:grpSpPr>
          <a:xfrm>
            <a:off x="7896000" y="2748561"/>
            <a:ext cx="2520000" cy="2480439"/>
            <a:chOff x="7896000" y="2709000"/>
            <a:chExt cx="2520000" cy="2480439"/>
          </a:xfrm>
        </p:grpSpPr>
        <p:pic>
          <p:nvPicPr>
            <p:cNvPr id="396" name="Google Shape;396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96000" y="2709000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6013" y="3789000"/>
              <a:ext cx="359987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96000" y="4908562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76000" y="2709000"/>
              <a:ext cx="360000" cy="360013"/>
            </a:xfrm>
            <a:prstGeom prst="rect">
              <a:avLst/>
            </a:prstGeom>
            <a:solidFill>
              <a:schemeClr val="lt1">
                <a:alpha val="99000"/>
              </a:schemeClr>
            </a:solidFill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976013" y="3789000"/>
              <a:ext cx="359987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976000" y="4908562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056000" y="2709000"/>
              <a:ext cx="360000" cy="36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056013" y="3789000"/>
              <a:ext cx="359987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056000" y="4908562"/>
              <a:ext cx="360000" cy="2808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Guideline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"/>
          <p:cNvSpPr txBox="1">
            <a:spLocks noGrp="1"/>
          </p:cNvSpPr>
          <p:nvPr>
            <p:ph type="title" idx="4294967295"/>
          </p:nvPr>
        </p:nvSpPr>
        <p:spPr>
          <a:xfrm>
            <a:off x="838200" y="3084513"/>
            <a:ext cx="1051560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Area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5999" y="3789006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6000" y="3789012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0"/>
          <p:cNvSpPr txBox="1"/>
          <p:nvPr/>
        </p:nvSpPr>
        <p:spPr>
          <a:xfrm>
            <a:off x="1195461" y="1459723"/>
            <a:ext cx="2500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</a:t>
            </a:r>
            <a:endParaRPr sz="11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10"/>
          <p:cNvSpPr txBox="1"/>
          <p:nvPr/>
        </p:nvSpPr>
        <p:spPr>
          <a:xfrm>
            <a:off x="2462801" y="1686019"/>
            <a:ext cx="42639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10"/>
          <p:cNvSpPr txBox="1"/>
          <p:nvPr/>
        </p:nvSpPr>
        <p:spPr>
          <a:xfrm>
            <a:off x="3672644" y="1686019"/>
            <a:ext cx="1667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0"/>
          <p:cNvSpPr txBox="1"/>
          <p:nvPr/>
        </p:nvSpPr>
        <p:spPr>
          <a:xfrm>
            <a:off x="4682111" y="1686019"/>
            <a:ext cx="3077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</a:t>
            </a:r>
            <a:endParaRPr/>
          </a:p>
        </p:txBody>
      </p:sp>
      <p:sp>
        <p:nvSpPr>
          <p:cNvPr id="421" name="Google Shape;421;p10"/>
          <p:cNvSpPr txBox="1"/>
          <p:nvPr/>
        </p:nvSpPr>
        <p:spPr>
          <a:xfrm>
            <a:off x="2381048" y="3097444"/>
            <a:ext cx="58990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10"/>
          <p:cNvSpPr txBox="1"/>
          <p:nvPr/>
        </p:nvSpPr>
        <p:spPr>
          <a:xfrm>
            <a:off x="3323189" y="3097444"/>
            <a:ext cx="86562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Enterprise Security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10"/>
          <p:cNvSpPr txBox="1"/>
          <p:nvPr/>
        </p:nvSpPr>
        <p:spPr>
          <a:xfrm>
            <a:off x="4449676" y="3097444"/>
            <a:ext cx="77264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Enterprise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10"/>
          <p:cNvSpPr txBox="1"/>
          <p:nvPr/>
        </p:nvSpPr>
        <p:spPr>
          <a:xfrm>
            <a:off x="5722035" y="3097444"/>
            <a:ext cx="38792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G-Cloud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10"/>
          <p:cNvSpPr txBox="1"/>
          <p:nvPr/>
        </p:nvSpPr>
        <p:spPr>
          <a:xfrm>
            <a:off x="6616890" y="3097444"/>
            <a:ext cx="75822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 전용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0"/>
          <p:cNvSpPr txBox="1"/>
          <p:nvPr/>
        </p:nvSpPr>
        <p:spPr>
          <a:xfrm>
            <a:off x="7952569" y="3097444"/>
            <a:ext cx="246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FSDC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0"/>
          <p:cNvSpPr txBox="1"/>
          <p:nvPr/>
        </p:nvSpPr>
        <p:spPr>
          <a:xfrm>
            <a:off x="8877879" y="3116625"/>
            <a:ext cx="55624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 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10140621" y="3097444"/>
            <a:ext cx="19075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10"/>
          <p:cNvSpPr txBox="1"/>
          <p:nvPr/>
        </p:nvSpPr>
        <p:spPr>
          <a:xfrm>
            <a:off x="2592644" y="4177444"/>
            <a:ext cx="1667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VDI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3535587" y="4177444"/>
            <a:ext cx="44082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MIPS VDI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10"/>
          <p:cNvSpPr txBox="1"/>
          <p:nvPr/>
        </p:nvSpPr>
        <p:spPr>
          <a:xfrm>
            <a:off x="2336164" y="5257444"/>
            <a:ext cx="67967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KOR-Central A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3420171" y="5257445"/>
            <a:ext cx="67165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KOR-Central B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10"/>
          <p:cNvSpPr txBox="1"/>
          <p:nvPr/>
        </p:nvSpPr>
        <p:spPr>
          <a:xfrm>
            <a:off x="4519407" y="5257444"/>
            <a:ext cx="63318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KOR-Seoul M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10"/>
          <p:cNvSpPr txBox="1"/>
          <p:nvPr/>
        </p:nvSpPr>
        <p:spPr>
          <a:xfrm>
            <a:off x="5571355" y="5257445"/>
            <a:ext cx="6892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KOR-Seoul M2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10"/>
          <p:cNvSpPr txBox="1"/>
          <p:nvPr/>
        </p:nvSpPr>
        <p:spPr>
          <a:xfrm>
            <a:off x="6647347" y="5257444"/>
            <a:ext cx="69730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KOR-Cloud HA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10"/>
          <p:cNvSpPr txBox="1"/>
          <p:nvPr/>
        </p:nvSpPr>
        <p:spPr>
          <a:xfrm>
            <a:off x="7988636" y="5257444"/>
            <a:ext cx="17472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JPN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8954823" y="5257444"/>
            <a:ext cx="40235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US-West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10"/>
          <p:cNvSpPr txBox="1"/>
          <p:nvPr/>
        </p:nvSpPr>
        <p:spPr>
          <a:xfrm>
            <a:off x="10167872" y="5257444"/>
            <a:ext cx="13625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DR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10"/>
          <p:cNvSpPr txBox="1"/>
          <p:nvPr/>
        </p:nvSpPr>
        <p:spPr>
          <a:xfrm>
            <a:off x="2562187" y="6337444"/>
            <a:ext cx="22762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DMZ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10"/>
          <p:cNvSpPr txBox="1"/>
          <p:nvPr/>
        </p:nvSpPr>
        <p:spPr>
          <a:xfrm>
            <a:off x="3598906" y="6337444"/>
            <a:ext cx="31418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Private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10"/>
          <p:cNvSpPr txBox="1"/>
          <p:nvPr/>
        </p:nvSpPr>
        <p:spPr>
          <a:xfrm>
            <a:off x="1056000" y="2730446"/>
            <a:ext cx="5289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  <a:endParaRPr sz="11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10"/>
          <p:cNvSpPr txBox="1"/>
          <p:nvPr/>
        </p:nvSpPr>
        <p:spPr>
          <a:xfrm>
            <a:off x="1151378" y="5059723"/>
            <a:ext cx="3382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Zone</a:t>
            </a:r>
            <a:endParaRPr sz="11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6000" y="1322317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6000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76000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6000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16000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76000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56000" y="274856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96000" y="3828567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76000" y="3828567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76007" y="1269000"/>
            <a:ext cx="359986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56000" y="3789000"/>
            <a:ext cx="360000" cy="36001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0"/>
          <p:cNvSpPr txBox="1"/>
          <p:nvPr/>
        </p:nvSpPr>
        <p:spPr>
          <a:xfrm>
            <a:off x="4504980" y="4177444"/>
            <a:ext cx="6620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35999" y="2748568"/>
            <a:ext cx="360000" cy="2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96000" y="2748569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86000" y="603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14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90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8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4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2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666000" y="603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06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8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666000" y="4958996"/>
            <a:ext cx="180000" cy="18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0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Area</a:t>
            </a:r>
            <a:endParaRPr/>
          </a:p>
        </p:txBody>
      </p:sp>
      <p:pic>
        <p:nvPicPr>
          <p:cNvPr id="468" name="Google Shape;468;p1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656000" y="1269000"/>
            <a:ext cx="360000" cy="36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 txBox="1"/>
          <p:nvPr/>
        </p:nvSpPr>
        <p:spPr>
          <a:xfrm>
            <a:off x="6685018" y="4190957"/>
            <a:ext cx="62196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Hybrid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10"/>
          <p:cNvSpPr txBox="1"/>
          <p:nvPr/>
        </p:nvSpPr>
        <p:spPr>
          <a:xfrm>
            <a:off x="5538492" y="4177444"/>
            <a:ext cx="7550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B2B Edge Cloud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1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826000" y="6038995"/>
            <a:ext cx="180000" cy="18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56007" y="5948998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"/>
          <p:cNvSpPr txBox="1"/>
          <p:nvPr/>
        </p:nvSpPr>
        <p:spPr>
          <a:xfrm>
            <a:off x="5632268" y="6337444"/>
            <a:ext cx="5674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Tier/OrgNW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10"/>
          <p:cNvSpPr txBox="1"/>
          <p:nvPr/>
        </p:nvSpPr>
        <p:spPr>
          <a:xfrm>
            <a:off x="4701348" y="6337444"/>
            <a:ext cx="26930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OvDC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"/>
          <p:cNvSpPr txBox="1"/>
          <p:nvPr/>
        </p:nvSpPr>
        <p:spPr>
          <a:xfrm>
            <a:off x="1202675" y="1459723"/>
            <a:ext cx="23564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Etc.</a:t>
            </a:r>
            <a:endParaRPr sz="11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11"/>
          <p:cNvSpPr txBox="1"/>
          <p:nvPr/>
        </p:nvSpPr>
        <p:spPr>
          <a:xfrm>
            <a:off x="2494059" y="1686019"/>
            <a:ext cx="36388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11"/>
          <p:cNvSpPr txBox="1"/>
          <p:nvPr/>
        </p:nvSpPr>
        <p:spPr>
          <a:xfrm>
            <a:off x="3333611" y="1686019"/>
            <a:ext cx="8447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autoscaling group</a:t>
            </a:r>
            <a:endParaRPr sz="800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2196" y="1308561"/>
            <a:ext cx="360000" cy="2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5494" y="1322317"/>
            <a:ext cx="360000" cy="25336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1"/>
          <p:cNvSpPr txBox="1"/>
          <p:nvPr/>
        </p:nvSpPr>
        <p:spPr>
          <a:xfrm>
            <a:off x="4488151" y="1686019"/>
            <a:ext cx="69570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dedicated host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5" name="Google Shape;48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6000" y="1392171"/>
            <a:ext cx="360000" cy="11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1"/>
          <p:cNvSpPr txBox="1">
            <a:spLocks noGrp="1"/>
          </p:cNvSpPr>
          <p:nvPr>
            <p:ph type="title"/>
          </p:nvPr>
        </p:nvSpPr>
        <p:spPr>
          <a:xfrm>
            <a:off x="238125" y="0"/>
            <a:ext cx="1054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Area</a:t>
            </a: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6000" y="1269013"/>
            <a:ext cx="35998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35999" y="1269013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1"/>
          <p:cNvSpPr txBox="1"/>
          <p:nvPr/>
        </p:nvSpPr>
        <p:spPr>
          <a:xfrm>
            <a:off x="5644805" y="1686019"/>
            <a:ext cx="55303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Anti Affinity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11"/>
          <p:cNvSpPr txBox="1"/>
          <p:nvPr/>
        </p:nvSpPr>
        <p:spPr>
          <a:xfrm>
            <a:off x="6831692" y="1686019"/>
            <a:ext cx="328616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Affinity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1" name="Google Shape;491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6000" y="1268999"/>
            <a:ext cx="359987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1"/>
          <p:cNvSpPr txBox="1"/>
          <p:nvPr/>
        </p:nvSpPr>
        <p:spPr>
          <a:xfrm>
            <a:off x="7956569" y="1686019"/>
            <a:ext cx="23884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vApp</a:t>
            </a:r>
            <a:endParaRPr sz="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"/>
          <p:cNvSpPr txBox="1">
            <a:spLocks noGrp="1"/>
          </p:cNvSpPr>
          <p:nvPr>
            <p:ph type="title" idx="4294967295"/>
          </p:nvPr>
        </p:nvSpPr>
        <p:spPr>
          <a:xfrm>
            <a:off x="838200" y="3084513"/>
            <a:ext cx="1051560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Icons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822</Words>
  <Application>Microsoft Office PowerPoint</Application>
  <PresentationFormat>와이드스크린</PresentationFormat>
  <Paragraphs>441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Malgun Gothic</vt:lpstr>
      <vt:lpstr>Malgun Gothic</vt:lpstr>
      <vt:lpstr>Arial</vt:lpstr>
      <vt:lpstr>Calibri</vt:lpstr>
      <vt:lpstr>Office 테마</vt:lpstr>
      <vt:lpstr>Dark-Background-Master</vt:lpstr>
      <vt:lpstr>KT Cloud Icons</vt:lpstr>
      <vt:lpstr>PowerPoint 프레젠테이션</vt:lpstr>
      <vt:lpstr>Guideline</vt:lpstr>
      <vt:lpstr>Guideline</vt:lpstr>
      <vt:lpstr>Guideline</vt:lpstr>
      <vt:lpstr>Area</vt:lpstr>
      <vt:lpstr>Area</vt:lpstr>
      <vt:lpstr>Area</vt:lpstr>
      <vt:lpstr>Icons</vt:lpstr>
      <vt:lpstr>PowerPoint 프레젠테이션</vt:lpstr>
      <vt:lpstr>Console Products</vt:lpstr>
      <vt:lpstr>PowerPoint 프레젠테이션</vt:lpstr>
      <vt:lpstr>Computing</vt:lpstr>
      <vt:lpstr>Computing</vt:lpstr>
      <vt:lpstr>PowerPoint 프레젠테이션</vt:lpstr>
      <vt:lpstr>Storage</vt:lpstr>
      <vt:lpstr>PowerPoint 프레젠테이션</vt:lpstr>
      <vt:lpstr>Database</vt:lpstr>
      <vt:lpstr>PowerPoint 프레젠테이션</vt:lpstr>
      <vt:lpstr>Network, Hybrid</vt:lpstr>
      <vt:lpstr>Network, Hybrid</vt:lpstr>
      <vt:lpstr>PowerPoint 프레젠테이션</vt:lpstr>
      <vt:lpstr>VMware</vt:lpstr>
      <vt:lpstr>PowerPoint 프레젠테이션</vt:lpstr>
      <vt:lpstr>Security</vt:lpstr>
      <vt:lpstr>PowerPoint 프레젠테이션</vt:lpstr>
      <vt:lpstr>AI, Blockchain, IoT, BigData</vt:lpstr>
      <vt:lpstr>PowerPoint 프레젠테이션</vt:lpstr>
      <vt:lpstr>CDN, Media</vt:lpstr>
      <vt:lpstr>PowerPoint 프레젠테이션</vt:lpstr>
      <vt:lpstr>Enterprise, Gov, Finance</vt:lpstr>
      <vt:lpstr>PowerPoint 프레젠테이션</vt:lpstr>
      <vt:lpstr>Management, Monitoring</vt:lpstr>
      <vt:lpstr>PowerPoint 프레젠테이션</vt:lpstr>
      <vt:lpstr>개발자 도구</vt:lpstr>
      <vt:lpstr>PowerPoint 프레젠테이션</vt:lpstr>
      <vt:lpstr>General Icons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KT Cloud Icons</dc:title>
  <dc:creator>송태연(Cloud서비스플랫폼팀)</dc:creator>
  <cp:lastModifiedBy>양정우</cp:lastModifiedBy>
  <cp:revision>9</cp:revision>
  <dcterms:created xsi:type="dcterms:W3CDTF">2019-09-11T00:37:13Z</dcterms:created>
  <dcterms:modified xsi:type="dcterms:W3CDTF">2025-01-23T09:55:14Z</dcterms:modified>
</cp:coreProperties>
</file>